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77" r:id="rId21"/>
    <p:sldId id="333" r:id="rId22"/>
    <p:sldId id="335" r:id="rId23"/>
    <p:sldId id="336" r:id="rId24"/>
    <p:sldId id="337" r:id="rId25"/>
    <p:sldId id="338" r:id="rId26"/>
    <p:sldId id="340" r:id="rId27"/>
    <p:sldId id="341" r:id="rId28"/>
    <p:sldId id="342" r:id="rId29"/>
    <p:sldId id="343" r:id="rId30"/>
    <p:sldId id="344" r:id="rId31"/>
    <p:sldId id="345" r:id="rId32"/>
    <p:sldId id="346" r:id="rId33"/>
    <p:sldId id="347" r:id="rId34"/>
    <p:sldId id="348" r:id="rId35"/>
    <p:sldId id="294" r:id="rId36"/>
    <p:sldId id="296" r:id="rId37"/>
    <p:sldId id="318" r:id="rId38"/>
    <p:sldId id="319" r:id="rId39"/>
    <p:sldId id="321" r:id="rId40"/>
    <p:sldId id="322" r:id="rId41"/>
    <p:sldId id="323" r:id="rId42"/>
    <p:sldId id="349"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83599C-1585-4F5A-9C1B-51EC459E9E0D}" type="doc">
      <dgm:prSet loTypeId="urn:microsoft.com/office/officeart/2005/8/layout/process1" loCatId="process" qsTypeId="urn:microsoft.com/office/officeart/2005/8/quickstyle/simple1" qsCatId="simple" csTypeId="urn:microsoft.com/office/officeart/2005/8/colors/accent1_2" csCatId="accent1" phldr="1"/>
      <dgm:spPr/>
    </dgm:pt>
    <dgm:pt modelId="{6CFD0476-0D40-46D9-B79E-B16EB9769374}">
      <dgm:prSet phldrT="[Text]"/>
      <dgm:spPr/>
      <dgm:t>
        <a:bodyPr/>
        <a:lstStyle/>
        <a:p>
          <a:r>
            <a:rPr lang="en-IN" dirty="0" err="1"/>
            <a:t>Retreive</a:t>
          </a:r>
          <a:r>
            <a:rPr lang="en-IN" dirty="0"/>
            <a:t> details from SpaceX API</a:t>
          </a:r>
        </a:p>
      </dgm:t>
    </dgm:pt>
    <dgm:pt modelId="{3FC9EBCB-3EF3-444C-9534-B1C4A3FCC759}" type="parTrans" cxnId="{AEA1F088-0BAE-4840-BE8C-198F9784608C}">
      <dgm:prSet/>
      <dgm:spPr/>
      <dgm:t>
        <a:bodyPr/>
        <a:lstStyle/>
        <a:p>
          <a:endParaRPr lang="en-IN"/>
        </a:p>
      </dgm:t>
    </dgm:pt>
    <dgm:pt modelId="{8CC36AB5-0B6D-4462-BA33-37623F872BC8}" type="sibTrans" cxnId="{AEA1F088-0BAE-4840-BE8C-198F9784608C}">
      <dgm:prSet/>
      <dgm:spPr/>
      <dgm:t>
        <a:bodyPr/>
        <a:lstStyle/>
        <a:p>
          <a:endParaRPr lang="en-IN"/>
        </a:p>
      </dgm:t>
    </dgm:pt>
    <dgm:pt modelId="{887C62DA-DB5C-4ED9-85FF-D0D3AA1E8C46}">
      <dgm:prSet phldrT="[Text]"/>
      <dgm:spPr/>
      <dgm:t>
        <a:bodyPr/>
        <a:lstStyle/>
        <a:p>
          <a:r>
            <a:rPr lang="en-IN" dirty="0"/>
            <a:t>Store the information into a Pandas </a:t>
          </a:r>
          <a:r>
            <a:rPr lang="en-IN" dirty="0" err="1"/>
            <a:t>dataframe</a:t>
          </a:r>
          <a:endParaRPr lang="en-IN" dirty="0"/>
        </a:p>
      </dgm:t>
    </dgm:pt>
    <dgm:pt modelId="{88AFD9AB-E243-4FEE-83B8-A49491F17514}" type="parTrans" cxnId="{B868C877-CB77-407D-9850-3619D185283E}">
      <dgm:prSet/>
      <dgm:spPr/>
      <dgm:t>
        <a:bodyPr/>
        <a:lstStyle/>
        <a:p>
          <a:endParaRPr lang="en-IN"/>
        </a:p>
      </dgm:t>
    </dgm:pt>
    <dgm:pt modelId="{CC33B8A3-6CA7-4C04-9A32-142C984AAEEE}" type="sibTrans" cxnId="{B868C877-CB77-407D-9850-3619D185283E}">
      <dgm:prSet/>
      <dgm:spPr/>
      <dgm:t>
        <a:bodyPr/>
        <a:lstStyle/>
        <a:p>
          <a:endParaRPr lang="en-IN"/>
        </a:p>
      </dgm:t>
    </dgm:pt>
    <dgm:pt modelId="{CE1BD870-9E24-464C-BFCA-10D3F4687017}">
      <dgm:prSet phldrT="[Text]"/>
      <dgm:spPr/>
      <dgm:t>
        <a:bodyPr/>
        <a:lstStyle/>
        <a:p>
          <a:r>
            <a:rPr lang="en-IN" dirty="0"/>
            <a:t>Filter the data to only include Falcon 9 launches</a:t>
          </a:r>
        </a:p>
      </dgm:t>
    </dgm:pt>
    <dgm:pt modelId="{21D8E6A2-2D77-4981-861A-97973D389EB0}" type="parTrans" cxnId="{8E93FA73-F3E1-4E6D-909F-BD30F722DE56}">
      <dgm:prSet/>
      <dgm:spPr/>
      <dgm:t>
        <a:bodyPr/>
        <a:lstStyle/>
        <a:p>
          <a:endParaRPr lang="en-IN"/>
        </a:p>
      </dgm:t>
    </dgm:pt>
    <dgm:pt modelId="{E9FFCC53-5335-4721-AF04-D819CD1F02D0}" type="sibTrans" cxnId="{8E93FA73-F3E1-4E6D-909F-BD30F722DE56}">
      <dgm:prSet/>
      <dgm:spPr/>
      <dgm:t>
        <a:bodyPr/>
        <a:lstStyle/>
        <a:p>
          <a:endParaRPr lang="en-IN"/>
        </a:p>
      </dgm:t>
    </dgm:pt>
    <dgm:pt modelId="{56CB24ED-968B-4315-A009-898F8D46336F}">
      <dgm:prSet/>
      <dgm:spPr/>
      <dgm:t>
        <a:bodyPr/>
        <a:lstStyle/>
        <a:p>
          <a:r>
            <a:rPr lang="en-IN" dirty="0"/>
            <a:t>Perform relevant data cleaning steps</a:t>
          </a:r>
        </a:p>
      </dgm:t>
    </dgm:pt>
    <dgm:pt modelId="{BCFBACBF-6E80-4B64-AAC8-071E8566C0C7}" type="parTrans" cxnId="{55AC6A7B-12E9-4F44-94F0-23EE4931C39A}">
      <dgm:prSet/>
      <dgm:spPr/>
      <dgm:t>
        <a:bodyPr/>
        <a:lstStyle/>
        <a:p>
          <a:endParaRPr lang="en-IN"/>
        </a:p>
      </dgm:t>
    </dgm:pt>
    <dgm:pt modelId="{0BE5F9A9-A7DD-42BA-94E0-7BDB235DDD5C}" type="sibTrans" cxnId="{55AC6A7B-12E9-4F44-94F0-23EE4931C39A}">
      <dgm:prSet/>
      <dgm:spPr/>
      <dgm:t>
        <a:bodyPr/>
        <a:lstStyle/>
        <a:p>
          <a:endParaRPr lang="en-IN"/>
        </a:p>
      </dgm:t>
    </dgm:pt>
    <dgm:pt modelId="{2A2AAE5E-AF91-4711-B92C-D3BF8923F84C}" type="pres">
      <dgm:prSet presAssocID="{F283599C-1585-4F5A-9C1B-51EC459E9E0D}" presName="Name0" presStyleCnt="0">
        <dgm:presLayoutVars>
          <dgm:dir/>
          <dgm:resizeHandles val="exact"/>
        </dgm:presLayoutVars>
      </dgm:prSet>
      <dgm:spPr/>
    </dgm:pt>
    <dgm:pt modelId="{FD16F69F-9CFE-4D52-94CE-74F67A05A474}" type="pres">
      <dgm:prSet presAssocID="{6CFD0476-0D40-46D9-B79E-B16EB9769374}" presName="node" presStyleLbl="node1" presStyleIdx="0" presStyleCnt="4">
        <dgm:presLayoutVars>
          <dgm:bulletEnabled val="1"/>
        </dgm:presLayoutVars>
      </dgm:prSet>
      <dgm:spPr/>
    </dgm:pt>
    <dgm:pt modelId="{5C626218-A52C-4624-BC45-BF6615CBF169}" type="pres">
      <dgm:prSet presAssocID="{8CC36AB5-0B6D-4462-BA33-37623F872BC8}" presName="sibTrans" presStyleLbl="sibTrans2D1" presStyleIdx="0" presStyleCnt="3"/>
      <dgm:spPr/>
    </dgm:pt>
    <dgm:pt modelId="{1263D861-9D7E-4143-91E0-58A5CADB6AE0}" type="pres">
      <dgm:prSet presAssocID="{8CC36AB5-0B6D-4462-BA33-37623F872BC8}" presName="connectorText" presStyleLbl="sibTrans2D1" presStyleIdx="0" presStyleCnt="3"/>
      <dgm:spPr/>
    </dgm:pt>
    <dgm:pt modelId="{99F2CD37-2FE1-4A13-96D6-EB7EAB3FBF3A}" type="pres">
      <dgm:prSet presAssocID="{887C62DA-DB5C-4ED9-85FF-D0D3AA1E8C46}" presName="node" presStyleLbl="node1" presStyleIdx="1" presStyleCnt="4">
        <dgm:presLayoutVars>
          <dgm:bulletEnabled val="1"/>
        </dgm:presLayoutVars>
      </dgm:prSet>
      <dgm:spPr/>
    </dgm:pt>
    <dgm:pt modelId="{1F5D0CB0-6523-4B27-AB9F-1EDCAB3615C4}" type="pres">
      <dgm:prSet presAssocID="{CC33B8A3-6CA7-4C04-9A32-142C984AAEEE}" presName="sibTrans" presStyleLbl="sibTrans2D1" presStyleIdx="1" presStyleCnt="3"/>
      <dgm:spPr/>
    </dgm:pt>
    <dgm:pt modelId="{70DA3765-4037-4A7B-B404-F4B72606AD1E}" type="pres">
      <dgm:prSet presAssocID="{CC33B8A3-6CA7-4C04-9A32-142C984AAEEE}" presName="connectorText" presStyleLbl="sibTrans2D1" presStyleIdx="1" presStyleCnt="3"/>
      <dgm:spPr/>
    </dgm:pt>
    <dgm:pt modelId="{2E40A1C0-777B-4FBB-A169-A7C495B9773D}" type="pres">
      <dgm:prSet presAssocID="{CE1BD870-9E24-464C-BFCA-10D3F4687017}" presName="node" presStyleLbl="node1" presStyleIdx="2" presStyleCnt="4">
        <dgm:presLayoutVars>
          <dgm:bulletEnabled val="1"/>
        </dgm:presLayoutVars>
      </dgm:prSet>
      <dgm:spPr/>
    </dgm:pt>
    <dgm:pt modelId="{C449617F-2E2D-4681-AE6D-12D9E7998A84}" type="pres">
      <dgm:prSet presAssocID="{E9FFCC53-5335-4721-AF04-D819CD1F02D0}" presName="sibTrans" presStyleLbl="sibTrans2D1" presStyleIdx="2" presStyleCnt="3"/>
      <dgm:spPr/>
    </dgm:pt>
    <dgm:pt modelId="{EF663E9F-AF0A-4222-9EDF-EEBC4F7F9920}" type="pres">
      <dgm:prSet presAssocID="{E9FFCC53-5335-4721-AF04-D819CD1F02D0}" presName="connectorText" presStyleLbl="sibTrans2D1" presStyleIdx="2" presStyleCnt="3"/>
      <dgm:spPr/>
    </dgm:pt>
    <dgm:pt modelId="{3E53EE44-18CD-4341-8365-15D7FD3558FE}" type="pres">
      <dgm:prSet presAssocID="{56CB24ED-968B-4315-A009-898F8D46336F}" presName="node" presStyleLbl="node1" presStyleIdx="3" presStyleCnt="4">
        <dgm:presLayoutVars>
          <dgm:bulletEnabled val="1"/>
        </dgm:presLayoutVars>
      </dgm:prSet>
      <dgm:spPr/>
    </dgm:pt>
  </dgm:ptLst>
  <dgm:cxnLst>
    <dgm:cxn modelId="{4E01DE11-0102-4258-879D-E4B798BCC0B2}" type="presOf" srcId="{CC33B8A3-6CA7-4C04-9A32-142C984AAEEE}" destId="{1F5D0CB0-6523-4B27-AB9F-1EDCAB3615C4}" srcOrd="0" destOrd="0" presId="urn:microsoft.com/office/officeart/2005/8/layout/process1"/>
    <dgm:cxn modelId="{99FC4722-7D73-4FED-A970-A34B55BBF4ED}" type="presOf" srcId="{CE1BD870-9E24-464C-BFCA-10D3F4687017}" destId="{2E40A1C0-777B-4FBB-A169-A7C495B9773D}" srcOrd="0" destOrd="0" presId="urn:microsoft.com/office/officeart/2005/8/layout/process1"/>
    <dgm:cxn modelId="{D37CFB39-22F6-4E5C-8C4E-D68E4C00756D}" type="presOf" srcId="{56CB24ED-968B-4315-A009-898F8D46336F}" destId="{3E53EE44-18CD-4341-8365-15D7FD3558FE}" srcOrd="0" destOrd="0" presId="urn:microsoft.com/office/officeart/2005/8/layout/process1"/>
    <dgm:cxn modelId="{3DFB9E3F-5E8F-4C28-BE70-DCE39C1CDFBE}" type="presOf" srcId="{F283599C-1585-4F5A-9C1B-51EC459E9E0D}" destId="{2A2AAE5E-AF91-4711-B92C-D3BF8923F84C}" srcOrd="0" destOrd="0" presId="urn:microsoft.com/office/officeart/2005/8/layout/process1"/>
    <dgm:cxn modelId="{8E93FA73-F3E1-4E6D-909F-BD30F722DE56}" srcId="{F283599C-1585-4F5A-9C1B-51EC459E9E0D}" destId="{CE1BD870-9E24-464C-BFCA-10D3F4687017}" srcOrd="2" destOrd="0" parTransId="{21D8E6A2-2D77-4981-861A-97973D389EB0}" sibTransId="{E9FFCC53-5335-4721-AF04-D819CD1F02D0}"/>
    <dgm:cxn modelId="{EEE20F54-0191-4B9C-8BA5-2B40F84174E4}" type="presOf" srcId="{8CC36AB5-0B6D-4462-BA33-37623F872BC8}" destId="{5C626218-A52C-4624-BC45-BF6615CBF169}" srcOrd="0" destOrd="0" presId="urn:microsoft.com/office/officeart/2005/8/layout/process1"/>
    <dgm:cxn modelId="{CEE13457-851D-40EA-8C9E-D90A415F712F}" type="presOf" srcId="{8CC36AB5-0B6D-4462-BA33-37623F872BC8}" destId="{1263D861-9D7E-4143-91E0-58A5CADB6AE0}" srcOrd="1" destOrd="0" presId="urn:microsoft.com/office/officeart/2005/8/layout/process1"/>
    <dgm:cxn modelId="{B868C877-CB77-407D-9850-3619D185283E}" srcId="{F283599C-1585-4F5A-9C1B-51EC459E9E0D}" destId="{887C62DA-DB5C-4ED9-85FF-D0D3AA1E8C46}" srcOrd="1" destOrd="0" parTransId="{88AFD9AB-E243-4FEE-83B8-A49491F17514}" sibTransId="{CC33B8A3-6CA7-4C04-9A32-142C984AAEEE}"/>
    <dgm:cxn modelId="{55AC6A7B-12E9-4F44-94F0-23EE4931C39A}" srcId="{F283599C-1585-4F5A-9C1B-51EC459E9E0D}" destId="{56CB24ED-968B-4315-A009-898F8D46336F}" srcOrd="3" destOrd="0" parTransId="{BCFBACBF-6E80-4B64-AAC8-071E8566C0C7}" sibTransId="{0BE5F9A9-A7DD-42BA-94E0-7BDB235DDD5C}"/>
    <dgm:cxn modelId="{AEA1F088-0BAE-4840-BE8C-198F9784608C}" srcId="{F283599C-1585-4F5A-9C1B-51EC459E9E0D}" destId="{6CFD0476-0D40-46D9-B79E-B16EB9769374}" srcOrd="0" destOrd="0" parTransId="{3FC9EBCB-3EF3-444C-9534-B1C4A3FCC759}" sibTransId="{8CC36AB5-0B6D-4462-BA33-37623F872BC8}"/>
    <dgm:cxn modelId="{639EBF90-8084-4F6C-98E0-4A07C5111C72}" type="presOf" srcId="{887C62DA-DB5C-4ED9-85FF-D0D3AA1E8C46}" destId="{99F2CD37-2FE1-4A13-96D6-EB7EAB3FBF3A}" srcOrd="0" destOrd="0" presId="urn:microsoft.com/office/officeart/2005/8/layout/process1"/>
    <dgm:cxn modelId="{A13F1B9B-2D88-4E94-A082-792A75B06E35}" type="presOf" srcId="{CC33B8A3-6CA7-4C04-9A32-142C984AAEEE}" destId="{70DA3765-4037-4A7B-B404-F4B72606AD1E}" srcOrd="1" destOrd="0" presId="urn:microsoft.com/office/officeart/2005/8/layout/process1"/>
    <dgm:cxn modelId="{A60133A9-9A16-488F-B2AA-4E3825E19686}" type="presOf" srcId="{E9FFCC53-5335-4721-AF04-D819CD1F02D0}" destId="{C449617F-2E2D-4681-AE6D-12D9E7998A84}" srcOrd="0" destOrd="0" presId="urn:microsoft.com/office/officeart/2005/8/layout/process1"/>
    <dgm:cxn modelId="{577C7FAA-9FA4-4966-A3DC-847D005135BA}" type="presOf" srcId="{6CFD0476-0D40-46D9-B79E-B16EB9769374}" destId="{FD16F69F-9CFE-4D52-94CE-74F67A05A474}" srcOrd="0" destOrd="0" presId="urn:microsoft.com/office/officeart/2005/8/layout/process1"/>
    <dgm:cxn modelId="{949711CA-7890-436D-B065-AF09BAA94A48}" type="presOf" srcId="{E9FFCC53-5335-4721-AF04-D819CD1F02D0}" destId="{EF663E9F-AF0A-4222-9EDF-EEBC4F7F9920}" srcOrd="1" destOrd="0" presId="urn:microsoft.com/office/officeart/2005/8/layout/process1"/>
    <dgm:cxn modelId="{72CDD805-35B6-488F-BC41-7E9DBEEC64D7}" type="presParOf" srcId="{2A2AAE5E-AF91-4711-B92C-D3BF8923F84C}" destId="{FD16F69F-9CFE-4D52-94CE-74F67A05A474}" srcOrd="0" destOrd="0" presId="urn:microsoft.com/office/officeart/2005/8/layout/process1"/>
    <dgm:cxn modelId="{42716A56-38ED-4F4D-81CF-1F13024355C2}" type="presParOf" srcId="{2A2AAE5E-AF91-4711-B92C-D3BF8923F84C}" destId="{5C626218-A52C-4624-BC45-BF6615CBF169}" srcOrd="1" destOrd="0" presId="urn:microsoft.com/office/officeart/2005/8/layout/process1"/>
    <dgm:cxn modelId="{D430D8D7-9968-4186-A6AE-1DF0BAC9237A}" type="presParOf" srcId="{5C626218-A52C-4624-BC45-BF6615CBF169}" destId="{1263D861-9D7E-4143-91E0-58A5CADB6AE0}" srcOrd="0" destOrd="0" presId="urn:microsoft.com/office/officeart/2005/8/layout/process1"/>
    <dgm:cxn modelId="{E168BC7F-B059-41F1-BD97-8C36CD0AC608}" type="presParOf" srcId="{2A2AAE5E-AF91-4711-B92C-D3BF8923F84C}" destId="{99F2CD37-2FE1-4A13-96D6-EB7EAB3FBF3A}" srcOrd="2" destOrd="0" presId="urn:microsoft.com/office/officeart/2005/8/layout/process1"/>
    <dgm:cxn modelId="{DE238A34-61F7-4B2D-8A7F-27059E42E08B}" type="presParOf" srcId="{2A2AAE5E-AF91-4711-B92C-D3BF8923F84C}" destId="{1F5D0CB0-6523-4B27-AB9F-1EDCAB3615C4}" srcOrd="3" destOrd="0" presId="urn:microsoft.com/office/officeart/2005/8/layout/process1"/>
    <dgm:cxn modelId="{1237DAC6-9CDD-42C7-A5BD-F9BD01C5BDD3}" type="presParOf" srcId="{1F5D0CB0-6523-4B27-AB9F-1EDCAB3615C4}" destId="{70DA3765-4037-4A7B-B404-F4B72606AD1E}" srcOrd="0" destOrd="0" presId="urn:microsoft.com/office/officeart/2005/8/layout/process1"/>
    <dgm:cxn modelId="{612D7DCE-356A-4E18-B4C9-1914EC2CF822}" type="presParOf" srcId="{2A2AAE5E-AF91-4711-B92C-D3BF8923F84C}" destId="{2E40A1C0-777B-4FBB-A169-A7C495B9773D}" srcOrd="4" destOrd="0" presId="urn:microsoft.com/office/officeart/2005/8/layout/process1"/>
    <dgm:cxn modelId="{694451C5-B3FC-431A-8559-490D855F7EBA}" type="presParOf" srcId="{2A2AAE5E-AF91-4711-B92C-D3BF8923F84C}" destId="{C449617F-2E2D-4681-AE6D-12D9E7998A84}" srcOrd="5" destOrd="0" presId="urn:microsoft.com/office/officeart/2005/8/layout/process1"/>
    <dgm:cxn modelId="{4E4C248A-3BDC-454E-980C-CB098061887E}" type="presParOf" srcId="{C449617F-2E2D-4681-AE6D-12D9E7998A84}" destId="{EF663E9F-AF0A-4222-9EDF-EEBC4F7F9920}" srcOrd="0" destOrd="0" presId="urn:microsoft.com/office/officeart/2005/8/layout/process1"/>
    <dgm:cxn modelId="{6A8B4910-625D-414D-9477-E81719C18750}" type="presParOf" srcId="{2A2AAE5E-AF91-4711-B92C-D3BF8923F84C}" destId="{3E53EE44-18CD-4341-8365-15D7FD3558FE}"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83599C-1585-4F5A-9C1B-51EC459E9E0D}" type="doc">
      <dgm:prSet loTypeId="urn:microsoft.com/office/officeart/2005/8/layout/process1" loCatId="process" qsTypeId="urn:microsoft.com/office/officeart/2005/8/quickstyle/simple1" qsCatId="simple" csTypeId="urn:microsoft.com/office/officeart/2005/8/colors/accent1_2" csCatId="accent1" phldr="1"/>
      <dgm:spPr/>
    </dgm:pt>
    <dgm:pt modelId="{6CFD0476-0D40-46D9-B79E-B16EB9769374}">
      <dgm:prSet phldrT="[Text]"/>
      <dgm:spPr/>
      <dgm:t>
        <a:bodyPr/>
        <a:lstStyle/>
        <a:p>
          <a:r>
            <a:rPr lang="en-IN" dirty="0"/>
            <a:t>Get Falcon 9 launch details from </a:t>
          </a:r>
          <a:r>
            <a:rPr lang="en-IN" dirty="0" err="1"/>
            <a:t>wikipedia</a:t>
          </a:r>
          <a:endParaRPr lang="en-IN" dirty="0"/>
        </a:p>
      </dgm:t>
    </dgm:pt>
    <dgm:pt modelId="{3FC9EBCB-3EF3-444C-9534-B1C4A3FCC759}" type="parTrans" cxnId="{AEA1F088-0BAE-4840-BE8C-198F9784608C}">
      <dgm:prSet/>
      <dgm:spPr/>
      <dgm:t>
        <a:bodyPr/>
        <a:lstStyle/>
        <a:p>
          <a:endParaRPr lang="en-IN"/>
        </a:p>
      </dgm:t>
    </dgm:pt>
    <dgm:pt modelId="{8CC36AB5-0B6D-4462-BA33-37623F872BC8}" type="sibTrans" cxnId="{AEA1F088-0BAE-4840-BE8C-198F9784608C}">
      <dgm:prSet/>
      <dgm:spPr/>
      <dgm:t>
        <a:bodyPr/>
        <a:lstStyle/>
        <a:p>
          <a:endParaRPr lang="en-IN"/>
        </a:p>
      </dgm:t>
    </dgm:pt>
    <dgm:pt modelId="{887C62DA-DB5C-4ED9-85FF-D0D3AA1E8C46}">
      <dgm:prSet phldrT="[Text]"/>
      <dgm:spPr/>
      <dgm:t>
        <a:bodyPr/>
        <a:lstStyle/>
        <a:p>
          <a:r>
            <a:rPr lang="en-IN" dirty="0"/>
            <a:t>Store response in a </a:t>
          </a:r>
          <a:r>
            <a:rPr lang="en-IN" dirty="0" err="1"/>
            <a:t>BeatifulSoup</a:t>
          </a:r>
          <a:r>
            <a:rPr lang="en-IN" dirty="0"/>
            <a:t> object</a:t>
          </a:r>
        </a:p>
      </dgm:t>
    </dgm:pt>
    <dgm:pt modelId="{88AFD9AB-E243-4FEE-83B8-A49491F17514}" type="parTrans" cxnId="{B868C877-CB77-407D-9850-3619D185283E}">
      <dgm:prSet/>
      <dgm:spPr/>
      <dgm:t>
        <a:bodyPr/>
        <a:lstStyle/>
        <a:p>
          <a:endParaRPr lang="en-IN"/>
        </a:p>
      </dgm:t>
    </dgm:pt>
    <dgm:pt modelId="{CC33B8A3-6CA7-4C04-9A32-142C984AAEEE}" type="sibTrans" cxnId="{B868C877-CB77-407D-9850-3619D185283E}">
      <dgm:prSet/>
      <dgm:spPr/>
      <dgm:t>
        <a:bodyPr/>
        <a:lstStyle/>
        <a:p>
          <a:endParaRPr lang="en-IN"/>
        </a:p>
      </dgm:t>
    </dgm:pt>
    <dgm:pt modelId="{CE1BD870-9E24-464C-BFCA-10D3F4687017}">
      <dgm:prSet phldrT="[Text]"/>
      <dgm:spPr/>
      <dgm:t>
        <a:bodyPr/>
        <a:lstStyle/>
        <a:p>
          <a:r>
            <a:rPr lang="en-IN" dirty="0"/>
            <a:t>Parse object and data to retrieve relevant details</a:t>
          </a:r>
        </a:p>
      </dgm:t>
    </dgm:pt>
    <dgm:pt modelId="{21D8E6A2-2D77-4981-861A-97973D389EB0}" type="parTrans" cxnId="{8E93FA73-F3E1-4E6D-909F-BD30F722DE56}">
      <dgm:prSet/>
      <dgm:spPr/>
      <dgm:t>
        <a:bodyPr/>
        <a:lstStyle/>
        <a:p>
          <a:endParaRPr lang="en-IN"/>
        </a:p>
      </dgm:t>
    </dgm:pt>
    <dgm:pt modelId="{E9FFCC53-5335-4721-AF04-D819CD1F02D0}" type="sibTrans" cxnId="{8E93FA73-F3E1-4E6D-909F-BD30F722DE56}">
      <dgm:prSet/>
      <dgm:spPr/>
      <dgm:t>
        <a:bodyPr/>
        <a:lstStyle/>
        <a:p>
          <a:endParaRPr lang="en-IN"/>
        </a:p>
      </dgm:t>
    </dgm:pt>
    <dgm:pt modelId="{56CB24ED-968B-4315-A009-898F8D46336F}">
      <dgm:prSet/>
      <dgm:spPr/>
      <dgm:t>
        <a:bodyPr/>
        <a:lstStyle/>
        <a:p>
          <a:r>
            <a:rPr lang="en-IN" dirty="0"/>
            <a:t>Store data in a dictionary/csv</a:t>
          </a:r>
        </a:p>
      </dgm:t>
    </dgm:pt>
    <dgm:pt modelId="{BCFBACBF-6E80-4B64-AAC8-071E8566C0C7}" type="parTrans" cxnId="{55AC6A7B-12E9-4F44-94F0-23EE4931C39A}">
      <dgm:prSet/>
      <dgm:spPr/>
      <dgm:t>
        <a:bodyPr/>
        <a:lstStyle/>
        <a:p>
          <a:endParaRPr lang="en-IN"/>
        </a:p>
      </dgm:t>
    </dgm:pt>
    <dgm:pt modelId="{0BE5F9A9-A7DD-42BA-94E0-7BDB235DDD5C}" type="sibTrans" cxnId="{55AC6A7B-12E9-4F44-94F0-23EE4931C39A}">
      <dgm:prSet/>
      <dgm:spPr/>
      <dgm:t>
        <a:bodyPr/>
        <a:lstStyle/>
        <a:p>
          <a:endParaRPr lang="en-IN"/>
        </a:p>
      </dgm:t>
    </dgm:pt>
    <dgm:pt modelId="{2A2AAE5E-AF91-4711-B92C-D3BF8923F84C}" type="pres">
      <dgm:prSet presAssocID="{F283599C-1585-4F5A-9C1B-51EC459E9E0D}" presName="Name0" presStyleCnt="0">
        <dgm:presLayoutVars>
          <dgm:dir/>
          <dgm:resizeHandles val="exact"/>
        </dgm:presLayoutVars>
      </dgm:prSet>
      <dgm:spPr/>
    </dgm:pt>
    <dgm:pt modelId="{FD16F69F-9CFE-4D52-94CE-74F67A05A474}" type="pres">
      <dgm:prSet presAssocID="{6CFD0476-0D40-46D9-B79E-B16EB9769374}" presName="node" presStyleLbl="node1" presStyleIdx="0" presStyleCnt="4">
        <dgm:presLayoutVars>
          <dgm:bulletEnabled val="1"/>
        </dgm:presLayoutVars>
      </dgm:prSet>
      <dgm:spPr/>
    </dgm:pt>
    <dgm:pt modelId="{5C626218-A52C-4624-BC45-BF6615CBF169}" type="pres">
      <dgm:prSet presAssocID="{8CC36AB5-0B6D-4462-BA33-37623F872BC8}" presName="sibTrans" presStyleLbl="sibTrans2D1" presStyleIdx="0" presStyleCnt="3"/>
      <dgm:spPr/>
    </dgm:pt>
    <dgm:pt modelId="{1263D861-9D7E-4143-91E0-58A5CADB6AE0}" type="pres">
      <dgm:prSet presAssocID="{8CC36AB5-0B6D-4462-BA33-37623F872BC8}" presName="connectorText" presStyleLbl="sibTrans2D1" presStyleIdx="0" presStyleCnt="3"/>
      <dgm:spPr/>
    </dgm:pt>
    <dgm:pt modelId="{99F2CD37-2FE1-4A13-96D6-EB7EAB3FBF3A}" type="pres">
      <dgm:prSet presAssocID="{887C62DA-DB5C-4ED9-85FF-D0D3AA1E8C46}" presName="node" presStyleLbl="node1" presStyleIdx="1" presStyleCnt="4">
        <dgm:presLayoutVars>
          <dgm:bulletEnabled val="1"/>
        </dgm:presLayoutVars>
      </dgm:prSet>
      <dgm:spPr/>
    </dgm:pt>
    <dgm:pt modelId="{1F5D0CB0-6523-4B27-AB9F-1EDCAB3615C4}" type="pres">
      <dgm:prSet presAssocID="{CC33B8A3-6CA7-4C04-9A32-142C984AAEEE}" presName="sibTrans" presStyleLbl="sibTrans2D1" presStyleIdx="1" presStyleCnt="3"/>
      <dgm:spPr/>
    </dgm:pt>
    <dgm:pt modelId="{70DA3765-4037-4A7B-B404-F4B72606AD1E}" type="pres">
      <dgm:prSet presAssocID="{CC33B8A3-6CA7-4C04-9A32-142C984AAEEE}" presName="connectorText" presStyleLbl="sibTrans2D1" presStyleIdx="1" presStyleCnt="3"/>
      <dgm:spPr/>
    </dgm:pt>
    <dgm:pt modelId="{2E40A1C0-777B-4FBB-A169-A7C495B9773D}" type="pres">
      <dgm:prSet presAssocID="{CE1BD870-9E24-464C-BFCA-10D3F4687017}" presName="node" presStyleLbl="node1" presStyleIdx="2" presStyleCnt="4">
        <dgm:presLayoutVars>
          <dgm:bulletEnabled val="1"/>
        </dgm:presLayoutVars>
      </dgm:prSet>
      <dgm:spPr/>
    </dgm:pt>
    <dgm:pt modelId="{C449617F-2E2D-4681-AE6D-12D9E7998A84}" type="pres">
      <dgm:prSet presAssocID="{E9FFCC53-5335-4721-AF04-D819CD1F02D0}" presName="sibTrans" presStyleLbl="sibTrans2D1" presStyleIdx="2" presStyleCnt="3"/>
      <dgm:spPr/>
    </dgm:pt>
    <dgm:pt modelId="{EF663E9F-AF0A-4222-9EDF-EEBC4F7F9920}" type="pres">
      <dgm:prSet presAssocID="{E9FFCC53-5335-4721-AF04-D819CD1F02D0}" presName="connectorText" presStyleLbl="sibTrans2D1" presStyleIdx="2" presStyleCnt="3"/>
      <dgm:spPr/>
    </dgm:pt>
    <dgm:pt modelId="{3E53EE44-18CD-4341-8365-15D7FD3558FE}" type="pres">
      <dgm:prSet presAssocID="{56CB24ED-968B-4315-A009-898F8D46336F}" presName="node" presStyleLbl="node1" presStyleIdx="3" presStyleCnt="4">
        <dgm:presLayoutVars>
          <dgm:bulletEnabled val="1"/>
        </dgm:presLayoutVars>
      </dgm:prSet>
      <dgm:spPr/>
    </dgm:pt>
  </dgm:ptLst>
  <dgm:cxnLst>
    <dgm:cxn modelId="{4E01DE11-0102-4258-879D-E4B798BCC0B2}" type="presOf" srcId="{CC33B8A3-6CA7-4C04-9A32-142C984AAEEE}" destId="{1F5D0CB0-6523-4B27-AB9F-1EDCAB3615C4}" srcOrd="0" destOrd="0" presId="urn:microsoft.com/office/officeart/2005/8/layout/process1"/>
    <dgm:cxn modelId="{99FC4722-7D73-4FED-A970-A34B55BBF4ED}" type="presOf" srcId="{CE1BD870-9E24-464C-BFCA-10D3F4687017}" destId="{2E40A1C0-777B-4FBB-A169-A7C495B9773D}" srcOrd="0" destOrd="0" presId="urn:microsoft.com/office/officeart/2005/8/layout/process1"/>
    <dgm:cxn modelId="{D37CFB39-22F6-4E5C-8C4E-D68E4C00756D}" type="presOf" srcId="{56CB24ED-968B-4315-A009-898F8D46336F}" destId="{3E53EE44-18CD-4341-8365-15D7FD3558FE}" srcOrd="0" destOrd="0" presId="urn:microsoft.com/office/officeart/2005/8/layout/process1"/>
    <dgm:cxn modelId="{3DFB9E3F-5E8F-4C28-BE70-DCE39C1CDFBE}" type="presOf" srcId="{F283599C-1585-4F5A-9C1B-51EC459E9E0D}" destId="{2A2AAE5E-AF91-4711-B92C-D3BF8923F84C}" srcOrd="0" destOrd="0" presId="urn:microsoft.com/office/officeart/2005/8/layout/process1"/>
    <dgm:cxn modelId="{8E93FA73-F3E1-4E6D-909F-BD30F722DE56}" srcId="{F283599C-1585-4F5A-9C1B-51EC459E9E0D}" destId="{CE1BD870-9E24-464C-BFCA-10D3F4687017}" srcOrd="2" destOrd="0" parTransId="{21D8E6A2-2D77-4981-861A-97973D389EB0}" sibTransId="{E9FFCC53-5335-4721-AF04-D819CD1F02D0}"/>
    <dgm:cxn modelId="{EEE20F54-0191-4B9C-8BA5-2B40F84174E4}" type="presOf" srcId="{8CC36AB5-0B6D-4462-BA33-37623F872BC8}" destId="{5C626218-A52C-4624-BC45-BF6615CBF169}" srcOrd="0" destOrd="0" presId="urn:microsoft.com/office/officeart/2005/8/layout/process1"/>
    <dgm:cxn modelId="{CEE13457-851D-40EA-8C9E-D90A415F712F}" type="presOf" srcId="{8CC36AB5-0B6D-4462-BA33-37623F872BC8}" destId="{1263D861-9D7E-4143-91E0-58A5CADB6AE0}" srcOrd="1" destOrd="0" presId="urn:microsoft.com/office/officeart/2005/8/layout/process1"/>
    <dgm:cxn modelId="{B868C877-CB77-407D-9850-3619D185283E}" srcId="{F283599C-1585-4F5A-9C1B-51EC459E9E0D}" destId="{887C62DA-DB5C-4ED9-85FF-D0D3AA1E8C46}" srcOrd="1" destOrd="0" parTransId="{88AFD9AB-E243-4FEE-83B8-A49491F17514}" sibTransId="{CC33B8A3-6CA7-4C04-9A32-142C984AAEEE}"/>
    <dgm:cxn modelId="{55AC6A7B-12E9-4F44-94F0-23EE4931C39A}" srcId="{F283599C-1585-4F5A-9C1B-51EC459E9E0D}" destId="{56CB24ED-968B-4315-A009-898F8D46336F}" srcOrd="3" destOrd="0" parTransId="{BCFBACBF-6E80-4B64-AAC8-071E8566C0C7}" sibTransId="{0BE5F9A9-A7DD-42BA-94E0-7BDB235DDD5C}"/>
    <dgm:cxn modelId="{AEA1F088-0BAE-4840-BE8C-198F9784608C}" srcId="{F283599C-1585-4F5A-9C1B-51EC459E9E0D}" destId="{6CFD0476-0D40-46D9-B79E-B16EB9769374}" srcOrd="0" destOrd="0" parTransId="{3FC9EBCB-3EF3-444C-9534-B1C4A3FCC759}" sibTransId="{8CC36AB5-0B6D-4462-BA33-37623F872BC8}"/>
    <dgm:cxn modelId="{639EBF90-8084-4F6C-98E0-4A07C5111C72}" type="presOf" srcId="{887C62DA-DB5C-4ED9-85FF-D0D3AA1E8C46}" destId="{99F2CD37-2FE1-4A13-96D6-EB7EAB3FBF3A}" srcOrd="0" destOrd="0" presId="urn:microsoft.com/office/officeart/2005/8/layout/process1"/>
    <dgm:cxn modelId="{A13F1B9B-2D88-4E94-A082-792A75B06E35}" type="presOf" srcId="{CC33B8A3-6CA7-4C04-9A32-142C984AAEEE}" destId="{70DA3765-4037-4A7B-B404-F4B72606AD1E}" srcOrd="1" destOrd="0" presId="urn:microsoft.com/office/officeart/2005/8/layout/process1"/>
    <dgm:cxn modelId="{A60133A9-9A16-488F-B2AA-4E3825E19686}" type="presOf" srcId="{E9FFCC53-5335-4721-AF04-D819CD1F02D0}" destId="{C449617F-2E2D-4681-AE6D-12D9E7998A84}" srcOrd="0" destOrd="0" presId="urn:microsoft.com/office/officeart/2005/8/layout/process1"/>
    <dgm:cxn modelId="{577C7FAA-9FA4-4966-A3DC-847D005135BA}" type="presOf" srcId="{6CFD0476-0D40-46D9-B79E-B16EB9769374}" destId="{FD16F69F-9CFE-4D52-94CE-74F67A05A474}" srcOrd="0" destOrd="0" presId="urn:microsoft.com/office/officeart/2005/8/layout/process1"/>
    <dgm:cxn modelId="{949711CA-7890-436D-B065-AF09BAA94A48}" type="presOf" srcId="{E9FFCC53-5335-4721-AF04-D819CD1F02D0}" destId="{EF663E9F-AF0A-4222-9EDF-EEBC4F7F9920}" srcOrd="1" destOrd="0" presId="urn:microsoft.com/office/officeart/2005/8/layout/process1"/>
    <dgm:cxn modelId="{72CDD805-35B6-488F-BC41-7E9DBEEC64D7}" type="presParOf" srcId="{2A2AAE5E-AF91-4711-B92C-D3BF8923F84C}" destId="{FD16F69F-9CFE-4D52-94CE-74F67A05A474}" srcOrd="0" destOrd="0" presId="urn:microsoft.com/office/officeart/2005/8/layout/process1"/>
    <dgm:cxn modelId="{42716A56-38ED-4F4D-81CF-1F13024355C2}" type="presParOf" srcId="{2A2AAE5E-AF91-4711-B92C-D3BF8923F84C}" destId="{5C626218-A52C-4624-BC45-BF6615CBF169}" srcOrd="1" destOrd="0" presId="urn:microsoft.com/office/officeart/2005/8/layout/process1"/>
    <dgm:cxn modelId="{D430D8D7-9968-4186-A6AE-1DF0BAC9237A}" type="presParOf" srcId="{5C626218-A52C-4624-BC45-BF6615CBF169}" destId="{1263D861-9D7E-4143-91E0-58A5CADB6AE0}" srcOrd="0" destOrd="0" presId="urn:microsoft.com/office/officeart/2005/8/layout/process1"/>
    <dgm:cxn modelId="{E168BC7F-B059-41F1-BD97-8C36CD0AC608}" type="presParOf" srcId="{2A2AAE5E-AF91-4711-B92C-D3BF8923F84C}" destId="{99F2CD37-2FE1-4A13-96D6-EB7EAB3FBF3A}" srcOrd="2" destOrd="0" presId="urn:microsoft.com/office/officeart/2005/8/layout/process1"/>
    <dgm:cxn modelId="{DE238A34-61F7-4B2D-8A7F-27059E42E08B}" type="presParOf" srcId="{2A2AAE5E-AF91-4711-B92C-D3BF8923F84C}" destId="{1F5D0CB0-6523-4B27-AB9F-1EDCAB3615C4}" srcOrd="3" destOrd="0" presId="urn:microsoft.com/office/officeart/2005/8/layout/process1"/>
    <dgm:cxn modelId="{1237DAC6-9CDD-42C7-A5BD-F9BD01C5BDD3}" type="presParOf" srcId="{1F5D0CB0-6523-4B27-AB9F-1EDCAB3615C4}" destId="{70DA3765-4037-4A7B-B404-F4B72606AD1E}" srcOrd="0" destOrd="0" presId="urn:microsoft.com/office/officeart/2005/8/layout/process1"/>
    <dgm:cxn modelId="{612D7DCE-356A-4E18-B4C9-1914EC2CF822}" type="presParOf" srcId="{2A2AAE5E-AF91-4711-B92C-D3BF8923F84C}" destId="{2E40A1C0-777B-4FBB-A169-A7C495B9773D}" srcOrd="4" destOrd="0" presId="urn:microsoft.com/office/officeart/2005/8/layout/process1"/>
    <dgm:cxn modelId="{694451C5-B3FC-431A-8559-490D855F7EBA}" type="presParOf" srcId="{2A2AAE5E-AF91-4711-B92C-D3BF8923F84C}" destId="{C449617F-2E2D-4681-AE6D-12D9E7998A84}" srcOrd="5" destOrd="0" presId="urn:microsoft.com/office/officeart/2005/8/layout/process1"/>
    <dgm:cxn modelId="{4E4C248A-3BDC-454E-980C-CB098061887E}" type="presParOf" srcId="{C449617F-2E2D-4681-AE6D-12D9E7998A84}" destId="{EF663E9F-AF0A-4222-9EDF-EEBC4F7F9920}" srcOrd="0" destOrd="0" presId="urn:microsoft.com/office/officeart/2005/8/layout/process1"/>
    <dgm:cxn modelId="{6A8B4910-625D-414D-9477-E81719C18750}" type="presParOf" srcId="{2A2AAE5E-AF91-4711-B92C-D3BF8923F84C}" destId="{3E53EE44-18CD-4341-8365-15D7FD3558FE}"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83599C-1585-4F5A-9C1B-51EC459E9E0D}" type="doc">
      <dgm:prSet loTypeId="urn:microsoft.com/office/officeart/2005/8/layout/process1" loCatId="process" qsTypeId="urn:microsoft.com/office/officeart/2005/8/quickstyle/simple1" qsCatId="simple" csTypeId="urn:microsoft.com/office/officeart/2005/8/colors/accent1_2" csCatId="accent1" phldr="1"/>
      <dgm:spPr/>
    </dgm:pt>
    <dgm:pt modelId="{6CFD0476-0D40-46D9-B79E-B16EB9769374}">
      <dgm:prSet phldrT="[Text]"/>
      <dgm:spPr/>
      <dgm:t>
        <a:bodyPr/>
        <a:lstStyle/>
        <a:p>
          <a:r>
            <a:rPr lang="en-IN" dirty="0"/>
            <a:t>Perform EDA on data</a:t>
          </a:r>
        </a:p>
      </dgm:t>
    </dgm:pt>
    <dgm:pt modelId="{3FC9EBCB-3EF3-444C-9534-B1C4A3FCC759}" type="parTrans" cxnId="{AEA1F088-0BAE-4840-BE8C-198F9784608C}">
      <dgm:prSet/>
      <dgm:spPr/>
      <dgm:t>
        <a:bodyPr/>
        <a:lstStyle/>
        <a:p>
          <a:endParaRPr lang="en-IN"/>
        </a:p>
      </dgm:t>
    </dgm:pt>
    <dgm:pt modelId="{8CC36AB5-0B6D-4462-BA33-37623F872BC8}" type="sibTrans" cxnId="{AEA1F088-0BAE-4840-BE8C-198F9784608C}">
      <dgm:prSet/>
      <dgm:spPr/>
      <dgm:t>
        <a:bodyPr/>
        <a:lstStyle/>
        <a:p>
          <a:endParaRPr lang="en-IN"/>
        </a:p>
      </dgm:t>
    </dgm:pt>
    <dgm:pt modelId="{887C62DA-DB5C-4ED9-85FF-D0D3AA1E8C46}">
      <dgm:prSet phldrT="[Text]"/>
      <dgm:spPr/>
      <dgm:t>
        <a:bodyPr/>
        <a:lstStyle/>
        <a:p>
          <a:r>
            <a:rPr lang="en-IN" dirty="0"/>
            <a:t>Calculate relevant metrics – E.g. number of launches per site</a:t>
          </a:r>
        </a:p>
      </dgm:t>
    </dgm:pt>
    <dgm:pt modelId="{88AFD9AB-E243-4FEE-83B8-A49491F17514}" type="parTrans" cxnId="{B868C877-CB77-407D-9850-3619D185283E}">
      <dgm:prSet/>
      <dgm:spPr/>
      <dgm:t>
        <a:bodyPr/>
        <a:lstStyle/>
        <a:p>
          <a:endParaRPr lang="en-IN"/>
        </a:p>
      </dgm:t>
    </dgm:pt>
    <dgm:pt modelId="{CC33B8A3-6CA7-4C04-9A32-142C984AAEEE}" type="sibTrans" cxnId="{B868C877-CB77-407D-9850-3619D185283E}">
      <dgm:prSet/>
      <dgm:spPr/>
      <dgm:t>
        <a:bodyPr/>
        <a:lstStyle/>
        <a:p>
          <a:endParaRPr lang="en-IN"/>
        </a:p>
      </dgm:t>
    </dgm:pt>
    <dgm:pt modelId="{CE1BD870-9E24-464C-BFCA-10D3F4687017}">
      <dgm:prSet phldrT="[Text]"/>
      <dgm:spPr/>
      <dgm:t>
        <a:bodyPr/>
        <a:lstStyle/>
        <a:p>
          <a:r>
            <a:rPr lang="en-IN" dirty="0" err="1"/>
            <a:t>Analyze</a:t>
          </a:r>
          <a:r>
            <a:rPr lang="en-IN" dirty="0"/>
            <a:t> mission and outcome relevance with parameters</a:t>
          </a:r>
        </a:p>
      </dgm:t>
    </dgm:pt>
    <dgm:pt modelId="{21D8E6A2-2D77-4981-861A-97973D389EB0}" type="parTrans" cxnId="{8E93FA73-F3E1-4E6D-909F-BD30F722DE56}">
      <dgm:prSet/>
      <dgm:spPr/>
      <dgm:t>
        <a:bodyPr/>
        <a:lstStyle/>
        <a:p>
          <a:endParaRPr lang="en-IN"/>
        </a:p>
      </dgm:t>
    </dgm:pt>
    <dgm:pt modelId="{E9FFCC53-5335-4721-AF04-D819CD1F02D0}" type="sibTrans" cxnId="{8E93FA73-F3E1-4E6D-909F-BD30F722DE56}">
      <dgm:prSet/>
      <dgm:spPr/>
      <dgm:t>
        <a:bodyPr/>
        <a:lstStyle/>
        <a:p>
          <a:endParaRPr lang="en-IN"/>
        </a:p>
      </dgm:t>
    </dgm:pt>
    <dgm:pt modelId="{56CB24ED-968B-4315-A009-898F8D46336F}">
      <dgm:prSet/>
      <dgm:spPr/>
      <dgm:t>
        <a:bodyPr/>
        <a:lstStyle/>
        <a:p>
          <a:r>
            <a:rPr lang="en-IN" dirty="0"/>
            <a:t>Explore the outcomes and structure the data</a:t>
          </a:r>
        </a:p>
      </dgm:t>
    </dgm:pt>
    <dgm:pt modelId="{BCFBACBF-6E80-4B64-AAC8-071E8566C0C7}" type="parTrans" cxnId="{55AC6A7B-12E9-4F44-94F0-23EE4931C39A}">
      <dgm:prSet/>
      <dgm:spPr/>
      <dgm:t>
        <a:bodyPr/>
        <a:lstStyle/>
        <a:p>
          <a:endParaRPr lang="en-IN"/>
        </a:p>
      </dgm:t>
    </dgm:pt>
    <dgm:pt modelId="{0BE5F9A9-A7DD-42BA-94E0-7BDB235DDD5C}" type="sibTrans" cxnId="{55AC6A7B-12E9-4F44-94F0-23EE4931C39A}">
      <dgm:prSet/>
      <dgm:spPr/>
      <dgm:t>
        <a:bodyPr/>
        <a:lstStyle/>
        <a:p>
          <a:endParaRPr lang="en-IN"/>
        </a:p>
      </dgm:t>
    </dgm:pt>
    <dgm:pt modelId="{2A2AAE5E-AF91-4711-B92C-D3BF8923F84C}" type="pres">
      <dgm:prSet presAssocID="{F283599C-1585-4F5A-9C1B-51EC459E9E0D}" presName="Name0" presStyleCnt="0">
        <dgm:presLayoutVars>
          <dgm:dir/>
          <dgm:resizeHandles val="exact"/>
        </dgm:presLayoutVars>
      </dgm:prSet>
      <dgm:spPr/>
    </dgm:pt>
    <dgm:pt modelId="{FD16F69F-9CFE-4D52-94CE-74F67A05A474}" type="pres">
      <dgm:prSet presAssocID="{6CFD0476-0D40-46D9-B79E-B16EB9769374}" presName="node" presStyleLbl="node1" presStyleIdx="0" presStyleCnt="4">
        <dgm:presLayoutVars>
          <dgm:bulletEnabled val="1"/>
        </dgm:presLayoutVars>
      </dgm:prSet>
      <dgm:spPr/>
    </dgm:pt>
    <dgm:pt modelId="{5C626218-A52C-4624-BC45-BF6615CBF169}" type="pres">
      <dgm:prSet presAssocID="{8CC36AB5-0B6D-4462-BA33-37623F872BC8}" presName="sibTrans" presStyleLbl="sibTrans2D1" presStyleIdx="0" presStyleCnt="3"/>
      <dgm:spPr/>
    </dgm:pt>
    <dgm:pt modelId="{1263D861-9D7E-4143-91E0-58A5CADB6AE0}" type="pres">
      <dgm:prSet presAssocID="{8CC36AB5-0B6D-4462-BA33-37623F872BC8}" presName="connectorText" presStyleLbl="sibTrans2D1" presStyleIdx="0" presStyleCnt="3"/>
      <dgm:spPr/>
    </dgm:pt>
    <dgm:pt modelId="{99F2CD37-2FE1-4A13-96D6-EB7EAB3FBF3A}" type="pres">
      <dgm:prSet presAssocID="{887C62DA-DB5C-4ED9-85FF-D0D3AA1E8C46}" presName="node" presStyleLbl="node1" presStyleIdx="1" presStyleCnt="4">
        <dgm:presLayoutVars>
          <dgm:bulletEnabled val="1"/>
        </dgm:presLayoutVars>
      </dgm:prSet>
      <dgm:spPr/>
    </dgm:pt>
    <dgm:pt modelId="{1F5D0CB0-6523-4B27-AB9F-1EDCAB3615C4}" type="pres">
      <dgm:prSet presAssocID="{CC33B8A3-6CA7-4C04-9A32-142C984AAEEE}" presName="sibTrans" presStyleLbl="sibTrans2D1" presStyleIdx="1" presStyleCnt="3"/>
      <dgm:spPr/>
    </dgm:pt>
    <dgm:pt modelId="{70DA3765-4037-4A7B-B404-F4B72606AD1E}" type="pres">
      <dgm:prSet presAssocID="{CC33B8A3-6CA7-4C04-9A32-142C984AAEEE}" presName="connectorText" presStyleLbl="sibTrans2D1" presStyleIdx="1" presStyleCnt="3"/>
      <dgm:spPr/>
    </dgm:pt>
    <dgm:pt modelId="{2E40A1C0-777B-4FBB-A169-A7C495B9773D}" type="pres">
      <dgm:prSet presAssocID="{CE1BD870-9E24-464C-BFCA-10D3F4687017}" presName="node" presStyleLbl="node1" presStyleIdx="2" presStyleCnt="4">
        <dgm:presLayoutVars>
          <dgm:bulletEnabled val="1"/>
        </dgm:presLayoutVars>
      </dgm:prSet>
      <dgm:spPr/>
    </dgm:pt>
    <dgm:pt modelId="{C449617F-2E2D-4681-AE6D-12D9E7998A84}" type="pres">
      <dgm:prSet presAssocID="{E9FFCC53-5335-4721-AF04-D819CD1F02D0}" presName="sibTrans" presStyleLbl="sibTrans2D1" presStyleIdx="2" presStyleCnt="3"/>
      <dgm:spPr/>
    </dgm:pt>
    <dgm:pt modelId="{EF663E9F-AF0A-4222-9EDF-EEBC4F7F9920}" type="pres">
      <dgm:prSet presAssocID="{E9FFCC53-5335-4721-AF04-D819CD1F02D0}" presName="connectorText" presStyleLbl="sibTrans2D1" presStyleIdx="2" presStyleCnt="3"/>
      <dgm:spPr/>
    </dgm:pt>
    <dgm:pt modelId="{3E53EE44-18CD-4341-8365-15D7FD3558FE}" type="pres">
      <dgm:prSet presAssocID="{56CB24ED-968B-4315-A009-898F8D46336F}" presName="node" presStyleLbl="node1" presStyleIdx="3" presStyleCnt="4">
        <dgm:presLayoutVars>
          <dgm:bulletEnabled val="1"/>
        </dgm:presLayoutVars>
      </dgm:prSet>
      <dgm:spPr/>
    </dgm:pt>
  </dgm:ptLst>
  <dgm:cxnLst>
    <dgm:cxn modelId="{4E01DE11-0102-4258-879D-E4B798BCC0B2}" type="presOf" srcId="{CC33B8A3-6CA7-4C04-9A32-142C984AAEEE}" destId="{1F5D0CB0-6523-4B27-AB9F-1EDCAB3615C4}" srcOrd="0" destOrd="0" presId="urn:microsoft.com/office/officeart/2005/8/layout/process1"/>
    <dgm:cxn modelId="{99FC4722-7D73-4FED-A970-A34B55BBF4ED}" type="presOf" srcId="{CE1BD870-9E24-464C-BFCA-10D3F4687017}" destId="{2E40A1C0-777B-4FBB-A169-A7C495B9773D}" srcOrd="0" destOrd="0" presId="urn:microsoft.com/office/officeart/2005/8/layout/process1"/>
    <dgm:cxn modelId="{D37CFB39-22F6-4E5C-8C4E-D68E4C00756D}" type="presOf" srcId="{56CB24ED-968B-4315-A009-898F8D46336F}" destId="{3E53EE44-18CD-4341-8365-15D7FD3558FE}" srcOrd="0" destOrd="0" presId="urn:microsoft.com/office/officeart/2005/8/layout/process1"/>
    <dgm:cxn modelId="{3DFB9E3F-5E8F-4C28-BE70-DCE39C1CDFBE}" type="presOf" srcId="{F283599C-1585-4F5A-9C1B-51EC459E9E0D}" destId="{2A2AAE5E-AF91-4711-B92C-D3BF8923F84C}" srcOrd="0" destOrd="0" presId="urn:microsoft.com/office/officeart/2005/8/layout/process1"/>
    <dgm:cxn modelId="{8E93FA73-F3E1-4E6D-909F-BD30F722DE56}" srcId="{F283599C-1585-4F5A-9C1B-51EC459E9E0D}" destId="{CE1BD870-9E24-464C-BFCA-10D3F4687017}" srcOrd="2" destOrd="0" parTransId="{21D8E6A2-2D77-4981-861A-97973D389EB0}" sibTransId="{E9FFCC53-5335-4721-AF04-D819CD1F02D0}"/>
    <dgm:cxn modelId="{EEE20F54-0191-4B9C-8BA5-2B40F84174E4}" type="presOf" srcId="{8CC36AB5-0B6D-4462-BA33-37623F872BC8}" destId="{5C626218-A52C-4624-BC45-BF6615CBF169}" srcOrd="0" destOrd="0" presId="urn:microsoft.com/office/officeart/2005/8/layout/process1"/>
    <dgm:cxn modelId="{CEE13457-851D-40EA-8C9E-D90A415F712F}" type="presOf" srcId="{8CC36AB5-0B6D-4462-BA33-37623F872BC8}" destId="{1263D861-9D7E-4143-91E0-58A5CADB6AE0}" srcOrd="1" destOrd="0" presId="urn:microsoft.com/office/officeart/2005/8/layout/process1"/>
    <dgm:cxn modelId="{B868C877-CB77-407D-9850-3619D185283E}" srcId="{F283599C-1585-4F5A-9C1B-51EC459E9E0D}" destId="{887C62DA-DB5C-4ED9-85FF-D0D3AA1E8C46}" srcOrd="1" destOrd="0" parTransId="{88AFD9AB-E243-4FEE-83B8-A49491F17514}" sibTransId="{CC33B8A3-6CA7-4C04-9A32-142C984AAEEE}"/>
    <dgm:cxn modelId="{55AC6A7B-12E9-4F44-94F0-23EE4931C39A}" srcId="{F283599C-1585-4F5A-9C1B-51EC459E9E0D}" destId="{56CB24ED-968B-4315-A009-898F8D46336F}" srcOrd="3" destOrd="0" parTransId="{BCFBACBF-6E80-4B64-AAC8-071E8566C0C7}" sibTransId="{0BE5F9A9-A7DD-42BA-94E0-7BDB235DDD5C}"/>
    <dgm:cxn modelId="{AEA1F088-0BAE-4840-BE8C-198F9784608C}" srcId="{F283599C-1585-4F5A-9C1B-51EC459E9E0D}" destId="{6CFD0476-0D40-46D9-B79E-B16EB9769374}" srcOrd="0" destOrd="0" parTransId="{3FC9EBCB-3EF3-444C-9534-B1C4A3FCC759}" sibTransId="{8CC36AB5-0B6D-4462-BA33-37623F872BC8}"/>
    <dgm:cxn modelId="{639EBF90-8084-4F6C-98E0-4A07C5111C72}" type="presOf" srcId="{887C62DA-DB5C-4ED9-85FF-D0D3AA1E8C46}" destId="{99F2CD37-2FE1-4A13-96D6-EB7EAB3FBF3A}" srcOrd="0" destOrd="0" presId="urn:microsoft.com/office/officeart/2005/8/layout/process1"/>
    <dgm:cxn modelId="{A13F1B9B-2D88-4E94-A082-792A75B06E35}" type="presOf" srcId="{CC33B8A3-6CA7-4C04-9A32-142C984AAEEE}" destId="{70DA3765-4037-4A7B-B404-F4B72606AD1E}" srcOrd="1" destOrd="0" presId="urn:microsoft.com/office/officeart/2005/8/layout/process1"/>
    <dgm:cxn modelId="{A60133A9-9A16-488F-B2AA-4E3825E19686}" type="presOf" srcId="{E9FFCC53-5335-4721-AF04-D819CD1F02D0}" destId="{C449617F-2E2D-4681-AE6D-12D9E7998A84}" srcOrd="0" destOrd="0" presId="urn:microsoft.com/office/officeart/2005/8/layout/process1"/>
    <dgm:cxn modelId="{577C7FAA-9FA4-4966-A3DC-847D005135BA}" type="presOf" srcId="{6CFD0476-0D40-46D9-B79E-B16EB9769374}" destId="{FD16F69F-9CFE-4D52-94CE-74F67A05A474}" srcOrd="0" destOrd="0" presId="urn:microsoft.com/office/officeart/2005/8/layout/process1"/>
    <dgm:cxn modelId="{949711CA-7890-436D-B065-AF09BAA94A48}" type="presOf" srcId="{E9FFCC53-5335-4721-AF04-D819CD1F02D0}" destId="{EF663E9F-AF0A-4222-9EDF-EEBC4F7F9920}" srcOrd="1" destOrd="0" presId="urn:microsoft.com/office/officeart/2005/8/layout/process1"/>
    <dgm:cxn modelId="{72CDD805-35B6-488F-BC41-7E9DBEEC64D7}" type="presParOf" srcId="{2A2AAE5E-AF91-4711-B92C-D3BF8923F84C}" destId="{FD16F69F-9CFE-4D52-94CE-74F67A05A474}" srcOrd="0" destOrd="0" presId="urn:microsoft.com/office/officeart/2005/8/layout/process1"/>
    <dgm:cxn modelId="{42716A56-38ED-4F4D-81CF-1F13024355C2}" type="presParOf" srcId="{2A2AAE5E-AF91-4711-B92C-D3BF8923F84C}" destId="{5C626218-A52C-4624-BC45-BF6615CBF169}" srcOrd="1" destOrd="0" presId="urn:microsoft.com/office/officeart/2005/8/layout/process1"/>
    <dgm:cxn modelId="{D430D8D7-9968-4186-A6AE-1DF0BAC9237A}" type="presParOf" srcId="{5C626218-A52C-4624-BC45-BF6615CBF169}" destId="{1263D861-9D7E-4143-91E0-58A5CADB6AE0}" srcOrd="0" destOrd="0" presId="urn:microsoft.com/office/officeart/2005/8/layout/process1"/>
    <dgm:cxn modelId="{E168BC7F-B059-41F1-BD97-8C36CD0AC608}" type="presParOf" srcId="{2A2AAE5E-AF91-4711-B92C-D3BF8923F84C}" destId="{99F2CD37-2FE1-4A13-96D6-EB7EAB3FBF3A}" srcOrd="2" destOrd="0" presId="urn:microsoft.com/office/officeart/2005/8/layout/process1"/>
    <dgm:cxn modelId="{DE238A34-61F7-4B2D-8A7F-27059E42E08B}" type="presParOf" srcId="{2A2AAE5E-AF91-4711-B92C-D3BF8923F84C}" destId="{1F5D0CB0-6523-4B27-AB9F-1EDCAB3615C4}" srcOrd="3" destOrd="0" presId="urn:microsoft.com/office/officeart/2005/8/layout/process1"/>
    <dgm:cxn modelId="{1237DAC6-9CDD-42C7-A5BD-F9BD01C5BDD3}" type="presParOf" srcId="{1F5D0CB0-6523-4B27-AB9F-1EDCAB3615C4}" destId="{70DA3765-4037-4A7B-B404-F4B72606AD1E}" srcOrd="0" destOrd="0" presId="urn:microsoft.com/office/officeart/2005/8/layout/process1"/>
    <dgm:cxn modelId="{612D7DCE-356A-4E18-B4C9-1914EC2CF822}" type="presParOf" srcId="{2A2AAE5E-AF91-4711-B92C-D3BF8923F84C}" destId="{2E40A1C0-777B-4FBB-A169-A7C495B9773D}" srcOrd="4" destOrd="0" presId="urn:microsoft.com/office/officeart/2005/8/layout/process1"/>
    <dgm:cxn modelId="{694451C5-B3FC-431A-8559-490D855F7EBA}" type="presParOf" srcId="{2A2AAE5E-AF91-4711-B92C-D3BF8923F84C}" destId="{C449617F-2E2D-4681-AE6D-12D9E7998A84}" srcOrd="5" destOrd="0" presId="urn:microsoft.com/office/officeart/2005/8/layout/process1"/>
    <dgm:cxn modelId="{4E4C248A-3BDC-454E-980C-CB098061887E}" type="presParOf" srcId="{C449617F-2E2D-4681-AE6D-12D9E7998A84}" destId="{EF663E9F-AF0A-4222-9EDF-EEBC4F7F9920}" srcOrd="0" destOrd="0" presId="urn:microsoft.com/office/officeart/2005/8/layout/process1"/>
    <dgm:cxn modelId="{6A8B4910-625D-414D-9477-E81719C18750}" type="presParOf" srcId="{2A2AAE5E-AF91-4711-B92C-D3BF8923F84C}" destId="{3E53EE44-18CD-4341-8365-15D7FD3558FE}"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83599C-1585-4F5A-9C1B-51EC459E9E0D}" type="doc">
      <dgm:prSet loTypeId="urn:microsoft.com/office/officeart/2005/8/layout/process1" loCatId="process" qsTypeId="urn:microsoft.com/office/officeart/2005/8/quickstyle/simple1" qsCatId="simple" csTypeId="urn:microsoft.com/office/officeart/2005/8/colors/accent1_2" csCatId="accent1" phldr="1"/>
      <dgm:spPr/>
    </dgm:pt>
    <dgm:pt modelId="{6CFD0476-0D40-46D9-B79E-B16EB9769374}">
      <dgm:prSet phldrT="[Text]"/>
      <dgm:spPr/>
      <dgm:t>
        <a:bodyPr/>
        <a:lstStyle/>
        <a:p>
          <a:r>
            <a:rPr lang="en-IN" dirty="0"/>
            <a:t>Standardize and normalize data</a:t>
          </a:r>
        </a:p>
      </dgm:t>
    </dgm:pt>
    <dgm:pt modelId="{3FC9EBCB-3EF3-444C-9534-B1C4A3FCC759}" type="parTrans" cxnId="{AEA1F088-0BAE-4840-BE8C-198F9784608C}">
      <dgm:prSet/>
      <dgm:spPr/>
      <dgm:t>
        <a:bodyPr/>
        <a:lstStyle/>
        <a:p>
          <a:endParaRPr lang="en-IN"/>
        </a:p>
      </dgm:t>
    </dgm:pt>
    <dgm:pt modelId="{8CC36AB5-0B6D-4462-BA33-37623F872BC8}" type="sibTrans" cxnId="{AEA1F088-0BAE-4840-BE8C-198F9784608C}">
      <dgm:prSet/>
      <dgm:spPr/>
      <dgm:t>
        <a:bodyPr/>
        <a:lstStyle/>
        <a:p>
          <a:endParaRPr lang="en-IN"/>
        </a:p>
      </dgm:t>
    </dgm:pt>
    <dgm:pt modelId="{887C62DA-DB5C-4ED9-85FF-D0D3AA1E8C46}">
      <dgm:prSet phldrT="[Text]"/>
      <dgm:spPr/>
      <dgm:t>
        <a:bodyPr/>
        <a:lstStyle/>
        <a:p>
          <a:r>
            <a:rPr lang="en-IN" dirty="0"/>
            <a:t>Split data into train, </a:t>
          </a:r>
          <a:r>
            <a:rPr lang="en-IN" dirty="0" err="1"/>
            <a:t>val</a:t>
          </a:r>
          <a:r>
            <a:rPr lang="en-IN" dirty="0"/>
            <a:t> and test</a:t>
          </a:r>
        </a:p>
      </dgm:t>
    </dgm:pt>
    <dgm:pt modelId="{88AFD9AB-E243-4FEE-83B8-A49491F17514}" type="parTrans" cxnId="{B868C877-CB77-407D-9850-3619D185283E}">
      <dgm:prSet/>
      <dgm:spPr/>
      <dgm:t>
        <a:bodyPr/>
        <a:lstStyle/>
        <a:p>
          <a:endParaRPr lang="en-IN"/>
        </a:p>
      </dgm:t>
    </dgm:pt>
    <dgm:pt modelId="{CC33B8A3-6CA7-4C04-9A32-142C984AAEEE}" type="sibTrans" cxnId="{B868C877-CB77-407D-9850-3619D185283E}">
      <dgm:prSet/>
      <dgm:spPr/>
      <dgm:t>
        <a:bodyPr/>
        <a:lstStyle/>
        <a:p>
          <a:endParaRPr lang="en-IN"/>
        </a:p>
      </dgm:t>
    </dgm:pt>
    <dgm:pt modelId="{CE1BD870-9E24-464C-BFCA-10D3F4687017}">
      <dgm:prSet phldrT="[Text]"/>
      <dgm:spPr/>
      <dgm:t>
        <a:bodyPr/>
        <a:lstStyle/>
        <a:p>
          <a:r>
            <a:rPr lang="en-IN" dirty="0"/>
            <a:t>Create </a:t>
          </a:r>
          <a:r>
            <a:rPr lang="en-IN" dirty="0" err="1"/>
            <a:t>GridSearchCV</a:t>
          </a:r>
          <a:r>
            <a:rPr lang="en-IN" dirty="0"/>
            <a:t> object for hyperparameter tuning</a:t>
          </a:r>
        </a:p>
      </dgm:t>
    </dgm:pt>
    <dgm:pt modelId="{21D8E6A2-2D77-4981-861A-97973D389EB0}" type="parTrans" cxnId="{8E93FA73-F3E1-4E6D-909F-BD30F722DE56}">
      <dgm:prSet/>
      <dgm:spPr/>
      <dgm:t>
        <a:bodyPr/>
        <a:lstStyle/>
        <a:p>
          <a:endParaRPr lang="en-IN"/>
        </a:p>
      </dgm:t>
    </dgm:pt>
    <dgm:pt modelId="{E9FFCC53-5335-4721-AF04-D819CD1F02D0}" type="sibTrans" cxnId="{8E93FA73-F3E1-4E6D-909F-BD30F722DE56}">
      <dgm:prSet/>
      <dgm:spPr/>
      <dgm:t>
        <a:bodyPr/>
        <a:lstStyle/>
        <a:p>
          <a:endParaRPr lang="en-IN"/>
        </a:p>
      </dgm:t>
    </dgm:pt>
    <dgm:pt modelId="{56CB24ED-968B-4315-A009-898F8D46336F}">
      <dgm:prSet/>
      <dgm:spPr/>
      <dgm:t>
        <a:bodyPr/>
        <a:lstStyle/>
        <a:p>
          <a:r>
            <a:rPr lang="en-IN" dirty="0"/>
            <a:t>Create ML models and apply </a:t>
          </a:r>
          <a:r>
            <a:rPr lang="en-IN" dirty="0" err="1"/>
            <a:t>GridSearchCV</a:t>
          </a:r>
          <a:r>
            <a:rPr lang="en-IN" dirty="0"/>
            <a:t> to determine optimal hyperparameters</a:t>
          </a:r>
        </a:p>
      </dgm:t>
    </dgm:pt>
    <dgm:pt modelId="{BCFBACBF-6E80-4B64-AAC8-071E8566C0C7}" type="parTrans" cxnId="{55AC6A7B-12E9-4F44-94F0-23EE4931C39A}">
      <dgm:prSet/>
      <dgm:spPr/>
      <dgm:t>
        <a:bodyPr/>
        <a:lstStyle/>
        <a:p>
          <a:endParaRPr lang="en-IN"/>
        </a:p>
      </dgm:t>
    </dgm:pt>
    <dgm:pt modelId="{0BE5F9A9-A7DD-42BA-94E0-7BDB235DDD5C}" type="sibTrans" cxnId="{55AC6A7B-12E9-4F44-94F0-23EE4931C39A}">
      <dgm:prSet/>
      <dgm:spPr/>
      <dgm:t>
        <a:bodyPr/>
        <a:lstStyle/>
        <a:p>
          <a:endParaRPr lang="en-IN"/>
        </a:p>
      </dgm:t>
    </dgm:pt>
    <dgm:pt modelId="{73306657-02E5-4069-BE57-8EAF7B6327E5}">
      <dgm:prSet/>
      <dgm:spPr/>
      <dgm:t>
        <a:bodyPr/>
        <a:lstStyle/>
        <a:p>
          <a:r>
            <a:rPr lang="en-IN" dirty="0"/>
            <a:t>Calculate accuracy , plot confusion matrix and determine best model</a:t>
          </a:r>
        </a:p>
      </dgm:t>
    </dgm:pt>
    <dgm:pt modelId="{CBC57A3A-EB08-4AB9-8636-8D423469676E}" type="parTrans" cxnId="{C405E36C-170B-44E2-9AC7-0FBDA9A03F53}">
      <dgm:prSet/>
      <dgm:spPr/>
      <dgm:t>
        <a:bodyPr/>
        <a:lstStyle/>
        <a:p>
          <a:endParaRPr lang="en-IN"/>
        </a:p>
      </dgm:t>
    </dgm:pt>
    <dgm:pt modelId="{E7A62483-1440-41E5-B7A2-EB3154ADD949}" type="sibTrans" cxnId="{C405E36C-170B-44E2-9AC7-0FBDA9A03F53}">
      <dgm:prSet/>
      <dgm:spPr/>
      <dgm:t>
        <a:bodyPr/>
        <a:lstStyle/>
        <a:p>
          <a:endParaRPr lang="en-IN"/>
        </a:p>
      </dgm:t>
    </dgm:pt>
    <dgm:pt modelId="{2A2AAE5E-AF91-4711-B92C-D3BF8923F84C}" type="pres">
      <dgm:prSet presAssocID="{F283599C-1585-4F5A-9C1B-51EC459E9E0D}" presName="Name0" presStyleCnt="0">
        <dgm:presLayoutVars>
          <dgm:dir/>
          <dgm:resizeHandles val="exact"/>
        </dgm:presLayoutVars>
      </dgm:prSet>
      <dgm:spPr/>
    </dgm:pt>
    <dgm:pt modelId="{FD16F69F-9CFE-4D52-94CE-74F67A05A474}" type="pres">
      <dgm:prSet presAssocID="{6CFD0476-0D40-46D9-B79E-B16EB9769374}" presName="node" presStyleLbl="node1" presStyleIdx="0" presStyleCnt="5">
        <dgm:presLayoutVars>
          <dgm:bulletEnabled val="1"/>
        </dgm:presLayoutVars>
      </dgm:prSet>
      <dgm:spPr/>
    </dgm:pt>
    <dgm:pt modelId="{5C626218-A52C-4624-BC45-BF6615CBF169}" type="pres">
      <dgm:prSet presAssocID="{8CC36AB5-0B6D-4462-BA33-37623F872BC8}" presName="sibTrans" presStyleLbl="sibTrans2D1" presStyleIdx="0" presStyleCnt="4"/>
      <dgm:spPr/>
    </dgm:pt>
    <dgm:pt modelId="{1263D861-9D7E-4143-91E0-58A5CADB6AE0}" type="pres">
      <dgm:prSet presAssocID="{8CC36AB5-0B6D-4462-BA33-37623F872BC8}" presName="connectorText" presStyleLbl="sibTrans2D1" presStyleIdx="0" presStyleCnt="4"/>
      <dgm:spPr/>
    </dgm:pt>
    <dgm:pt modelId="{99F2CD37-2FE1-4A13-96D6-EB7EAB3FBF3A}" type="pres">
      <dgm:prSet presAssocID="{887C62DA-DB5C-4ED9-85FF-D0D3AA1E8C46}" presName="node" presStyleLbl="node1" presStyleIdx="1" presStyleCnt="5">
        <dgm:presLayoutVars>
          <dgm:bulletEnabled val="1"/>
        </dgm:presLayoutVars>
      </dgm:prSet>
      <dgm:spPr/>
    </dgm:pt>
    <dgm:pt modelId="{1F5D0CB0-6523-4B27-AB9F-1EDCAB3615C4}" type="pres">
      <dgm:prSet presAssocID="{CC33B8A3-6CA7-4C04-9A32-142C984AAEEE}" presName="sibTrans" presStyleLbl="sibTrans2D1" presStyleIdx="1" presStyleCnt="4"/>
      <dgm:spPr/>
    </dgm:pt>
    <dgm:pt modelId="{70DA3765-4037-4A7B-B404-F4B72606AD1E}" type="pres">
      <dgm:prSet presAssocID="{CC33B8A3-6CA7-4C04-9A32-142C984AAEEE}" presName="connectorText" presStyleLbl="sibTrans2D1" presStyleIdx="1" presStyleCnt="4"/>
      <dgm:spPr/>
    </dgm:pt>
    <dgm:pt modelId="{2E40A1C0-777B-4FBB-A169-A7C495B9773D}" type="pres">
      <dgm:prSet presAssocID="{CE1BD870-9E24-464C-BFCA-10D3F4687017}" presName="node" presStyleLbl="node1" presStyleIdx="2" presStyleCnt="5">
        <dgm:presLayoutVars>
          <dgm:bulletEnabled val="1"/>
        </dgm:presLayoutVars>
      </dgm:prSet>
      <dgm:spPr/>
    </dgm:pt>
    <dgm:pt modelId="{C449617F-2E2D-4681-AE6D-12D9E7998A84}" type="pres">
      <dgm:prSet presAssocID="{E9FFCC53-5335-4721-AF04-D819CD1F02D0}" presName="sibTrans" presStyleLbl="sibTrans2D1" presStyleIdx="2" presStyleCnt="4"/>
      <dgm:spPr/>
    </dgm:pt>
    <dgm:pt modelId="{EF663E9F-AF0A-4222-9EDF-EEBC4F7F9920}" type="pres">
      <dgm:prSet presAssocID="{E9FFCC53-5335-4721-AF04-D819CD1F02D0}" presName="connectorText" presStyleLbl="sibTrans2D1" presStyleIdx="2" presStyleCnt="4"/>
      <dgm:spPr/>
    </dgm:pt>
    <dgm:pt modelId="{3E53EE44-18CD-4341-8365-15D7FD3558FE}" type="pres">
      <dgm:prSet presAssocID="{56CB24ED-968B-4315-A009-898F8D46336F}" presName="node" presStyleLbl="node1" presStyleIdx="3" presStyleCnt="5">
        <dgm:presLayoutVars>
          <dgm:bulletEnabled val="1"/>
        </dgm:presLayoutVars>
      </dgm:prSet>
      <dgm:spPr/>
    </dgm:pt>
    <dgm:pt modelId="{8135674A-FBB9-4713-8140-650EE52B889E}" type="pres">
      <dgm:prSet presAssocID="{0BE5F9A9-A7DD-42BA-94E0-7BDB235DDD5C}" presName="sibTrans" presStyleLbl="sibTrans2D1" presStyleIdx="3" presStyleCnt="4"/>
      <dgm:spPr/>
    </dgm:pt>
    <dgm:pt modelId="{ACE0B04B-D629-418C-A915-369E41CFD409}" type="pres">
      <dgm:prSet presAssocID="{0BE5F9A9-A7DD-42BA-94E0-7BDB235DDD5C}" presName="connectorText" presStyleLbl="sibTrans2D1" presStyleIdx="3" presStyleCnt="4"/>
      <dgm:spPr/>
    </dgm:pt>
    <dgm:pt modelId="{055CDD3E-B592-4CD1-BF84-4C40E01D699C}" type="pres">
      <dgm:prSet presAssocID="{73306657-02E5-4069-BE57-8EAF7B6327E5}" presName="node" presStyleLbl="node1" presStyleIdx="4" presStyleCnt="5">
        <dgm:presLayoutVars>
          <dgm:bulletEnabled val="1"/>
        </dgm:presLayoutVars>
      </dgm:prSet>
      <dgm:spPr/>
    </dgm:pt>
  </dgm:ptLst>
  <dgm:cxnLst>
    <dgm:cxn modelId="{4E01DE11-0102-4258-879D-E4B798BCC0B2}" type="presOf" srcId="{CC33B8A3-6CA7-4C04-9A32-142C984AAEEE}" destId="{1F5D0CB0-6523-4B27-AB9F-1EDCAB3615C4}" srcOrd="0" destOrd="0" presId="urn:microsoft.com/office/officeart/2005/8/layout/process1"/>
    <dgm:cxn modelId="{99FC4722-7D73-4FED-A970-A34B55BBF4ED}" type="presOf" srcId="{CE1BD870-9E24-464C-BFCA-10D3F4687017}" destId="{2E40A1C0-777B-4FBB-A169-A7C495B9773D}" srcOrd="0" destOrd="0" presId="urn:microsoft.com/office/officeart/2005/8/layout/process1"/>
    <dgm:cxn modelId="{D37CFB39-22F6-4E5C-8C4E-D68E4C00756D}" type="presOf" srcId="{56CB24ED-968B-4315-A009-898F8D46336F}" destId="{3E53EE44-18CD-4341-8365-15D7FD3558FE}" srcOrd="0" destOrd="0" presId="urn:microsoft.com/office/officeart/2005/8/layout/process1"/>
    <dgm:cxn modelId="{3DFB9E3F-5E8F-4C28-BE70-DCE39C1CDFBE}" type="presOf" srcId="{F283599C-1585-4F5A-9C1B-51EC459E9E0D}" destId="{2A2AAE5E-AF91-4711-B92C-D3BF8923F84C}" srcOrd="0" destOrd="0" presId="urn:microsoft.com/office/officeart/2005/8/layout/process1"/>
    <dgm:cxn modelId="{C405E36C-170B-44E2-9AC7-0FBDA9A03F53}" srcId="{F283599C-1585-4F5A-9C1B-51EC459E9E0D}" destId="{73306657-02E5-4069-BE57-8EAF7B6327E5}" srcOrd="4" destOrd="0" parTransId="{CBC57A3A-EB08-4AB9-8636-8D423469676E}" sibTransId="{E7A62483-1440-41E5-B7A2-EB3154ADD949}"/>
    <dgm:cxn modelId="{8E93FA73-F3E1-4E6D-909F-BD30F722DE56}" srcId="{F283599C-1585-4F5A-9C1B-51EC459E9E0D}" destId="{CE1BD870-9E24-464C-BFCA-10D3F4687017}" srcOrd="2" destOrd="0" parTransId="{21D8E6A2-2D77-4981-861A-97973D389EB0}" sibTransId="{E9FFCC53-5335-4721-AF04-D819CD1F02D0}"/>
    <dgm:cxn modelId="{EEE20F54-0191-4B9C-8BA5-2B40F84174E4}" type="presOf" srcId="{8CC36AB5-0B6D-4462-BA33-37623F872BC8}" destId="{5C626218-A52C-4624-BC45-BF6615CBF169}" srcOrd="0" destOrd="0" presId="urn:microsoft.com/office/officeart/2005/8/layout/process1"/>
    <dgm:cxn modelId="{CEE13457-851D-40EA-8C9E-D90A415F712F}" type="presOf" srcId="{8CC36AB5-0B6D-4462-BA33-37623F872BC8}" destId="{1263D861-9D7E-4143-91E0-58A5CADB6AE0}" srcOrd="1" destOrd="0" presId="urn:microsoft.com/office/officeart/2005/8/layout/process1"/>
    <dgm:cxn modelId="{B868C877-CB77-407D-9850-3619D185283E}" srcId="{F283599C-1585-4F5A-9C1B-51EC459E9E0D}" destId="{887C62DA-DB5C-4ED9-85FF-D0D3AA1E8C46}" srcOrd="1" destOrd="0" parTransId="{88AFD9AB-E243-4FEE-83B8-A49491F17514}" sibTransId="{CC33B8A3-6CA7-4C04-9A32-142C984AAEEE}"/>
    <dgm:cxn modelId="{55AC6A7B-12E9-4F44-94F0-23EE4931C39A}" srcId="{F283599C-1585-4F5A-9C1B-51EC459E9E0D}" destId="{56CB24ED-968B-4315-A009-898F8D46336F}" srcOrd="3" destOrd="0" parTransId="{BCFBACBF-6E80-4B64-AAC8-071E8566C0C7}" sibTransId="{0BE5F9A9-A7DD-42BA-94E0-7BDB235DDD5C}"/>
    <dgm:cxn modelId="{AEA1F088-0BAE-4840-BE8C-198F9784608C}" srcId="{F283599C-1585-4F5A-9C1B-51EC459E9E0D}" destId="{6CFD0476-0D40-46D9-B79E-B16EB9769374}" srcOrd="0" destOrd="0" parTransId="{3FC9EBCB-3EF3-444C-9534-B1C4A3FCC759}" sibTransId="{8CC36AB5-0B6D-4462-BA33-37623F872BC8}"/>
    <dgm:cxn modelId="{639EBF90-8084-4F6C-98E0-4A07C5111C72}" type="presOf" srcId="{887C62DA-DB5C-4ED9-85FF-D0D3AA1E8C46}" destId="{99F2CD37-2FE1-4A13-96D6-EB7EAB3FBF3A}" srcOrd="0" destOrd="0" presId="urn:microsoft.com/office/officeart/2005/8/layout/process1"/>
    <dgm:cxn modelId="{A13F1B9B-2D88-4E94-A082-792A75B06E35}" type="presOf" srcId="{CC33B8A3-6CA7-4C04-9A32-142C984AAEEE}" destId="{70DA3765-4037-4A7B-B404-F4B72606AD1E}" srcOrd="1" destOrd="0" presId="urn:microsoft.com/office/officeart/2005/8/layout/process1"/>
    <dgm:cxn modelId="{A60133A9-9A16-488F-B2AA-4E3825E19686}" type="presOf" srcId="{E9FFCC53-5335-4721-AF04-D819CD1F02D0}" destId="{C449617F-2E2D-4681-AE6D-12D9E7998A84}" srcOrd="0" destOrd="0" presId="urn:microsoft.com/office/officeart/2005/8/layout/process1"/>
    <dgm:cxn modelId="{577C7FAA-9FA4-4966-A3DC-847D005135BA}" type="presOf" srcId="{6CFD0476-0D40-46D9-B79E-B16EB9769374}" destId="{FD16F69F-9CFE-4D52-94CE-74F67A05A474}" srcOrd="0" destOrd="0" presId="urn:microsoft.com/office/officeart/2005/8/layout/process1"/>
    <dgm:cxn modelId="{477427AC-60F1-486F-A691-023789499696}" type="presOf" srcId="{73306657-02E5-4069-BE57-8EAF7B6327E5}" destId="{055CDD3E-B592-4CD1-BF84-4C40E01D699C}" srcOrd="0" destOrd="0" presId="urn:microsoft.com/office/officeart/2005/8/layout/process1"/>
    <dgm:cxn modelId="{949711CA-7890-436D-B065-AF09BAA94A48}" type="presOf" srcId="{E9FFCC53-5335-4721-AF04-D819CD1F02D0}" destId="{EF663E9F-AF0A-4222-9EDF-EEBC4F7F9920}" srcOrd="1" destOrd="0" presId="urn:microsoft.com/office/officeart/2005/8/layout/process1"/>
    <dgm:cxn modelId="{9D237FD8-750E-4504-9B62-4A85B74D9651}" type="presOf" srcId="{0BE5F9A9-A7DD-42BA-94E0-7BDB235DDD5C}" destId="{8135674A-FBB9-4713-8140-650EE52B889E}" srcOrd="0" destOrd="0" presId="urn:microsoft.com/office/officeart/2005/8/layout/process1"/>
    <dgm:cxn modelId="{8F7C8CF9-FA06-4908-9DB0-2FA6E8B0C43B}" type="presOf" srcId="{0BE5F9A9-A7DD-42BA-94E0-7BDB235DDD5C}" destId="{ACE0B04B-D629-418C-A915-369E41CFD409}" srcOrd="1" destOrd="0" presId="urn:microsoft.com/office/officeart/2005/8/layout/process1"/>
    <dgm:cxn modelId="{72CDD805-35B6-488F-BC41-7E9DBEEC64D7}" type="presParOf" srcId="{2A2AAE5E-AF91-4711-B92C-D3BF8923F84C}" destId="{FD16F69F-9CFE-4D52-94CE-74F67A05A474}" srcOrd="0" destOrd="0" presId="urn:microsoft.com/office/officeart/2005/8/layout/process1"/>
    <dgm:cxn modelId="{42716A56-38ED-4F4D-81CF-1F13024355C2}" type="presParOf" srcId="{2A2AAE5E-AF91-4711-B92C-D3BF8923F84C}" destId="{5C626218-A52C-4624-BC45-BF6615CBF169}" srcOrd="1" destOrd="0" presId="urn:microsoft.com/office/officeart/2005/8/layout/process1"/>
    <dgm:cxn modelId="{D430D8D7-9968-4186-A6AE-1DF0BAC9237A}" type="presParOf" srcId="{5C626218-A52C-4624-BC45-BF6615CBF169}" destId="{1263D861-9D7E-4143-91E0-58A5CADB6AE0}" srcOrd="0" destOrd="0" presId="urn:microsoft.com/office/officeart/2005/8/layout/process1"/>
    <dgm:cxn modelId="{E168BC7F-B059-41F1-BD97-8C36CD0AC608}" type="presParOf" srcId="{2A2AAE5E-AF91-4711-B92C-D3BF8923F84C}" destId="{99F2CD37-2FE1-4A13-96D6-EB7EAB3FBF3A}" srcOrd="2" destOrd="0" presId="urn:microsoft.com/office/officeart/2005/8/layout/process1"/>
    <dgm:cxn modelId="{DE238A34-61F7-4B2D-8A7F-27059E42E08B}" type="presParOf" srcId="{2A2AAE5E-AF91-4711-B92C-D3BF8923F84C}" destId="{1F5D0CB0-6523-4B27-AB9F-1EDCAB3615C4}" srcOrd="3" destOrd="0" presId="urn:microsoft.com/office/officeart/2005/8/layout/process1"/>
    <dgm:cxn modelId="{1237DAC6-9CDD-42C7-A5BD-F9BD01C5BDD3}" type="presParOf" srcId="{1F5D0CB0-6523-4B27-AB9F-1EDCAB3615C4}" destId="{70DA3765-4037-4A7B-B404-F4B72606AD1E}" srcOrd="0" destOrd="0" presId="urn:microsoft.com/office/officeart/2005/8/layout/process1"/>
    <dgm:cxn modelId="{612D7DCE-356A-4E18-B4C9-1914EC2CF822}" type="presParOf" srcId="{2A2AAE5E-AF91-4711-B92C-D3BF8923F84C}" destId="{2E40A1C0-777B-4FBB-A169-A7C495B9773D}" srcOrd="4" destOrd="0" presId="urn:microsoft.com/office/officeart/2005/8/layout/process1"/>
    <dgm:cxn modelId="{694451C5-B3FC-431A-8559-490D855F7EBA}" type="presParOf" srcId="{2A2AAE5E-AF91-4711-B92C-D3BF8923F84C}" destId="{C449617F-2E2D-4681-AE6D-12D9E7998A84}" srcOrd="5" destOrd="0" presId="urn:microsoft.com/office/officeart/2005/8/layout/process1"/>
    <dgm:cxn modelId="{4E4C248A-3BDC-454E-980C-CB098061887E}" type="presParOf" srcId="{C449617F-2E2D-4681-AE6D-12D9E7998A84}" destId="{EF663E9F-AF0A-4222-9EDF-EEBC4F7F9920}" srcOrd="0" destOrd="0" presId="urn:microsoft.com/office/officeart/2005/8/layout/process1"/>
    <dgm:cxn modelId="{6A8B4910-625D-414D-9477-E81719C18750}" type="presParOf" srcId="{2A2AAE5E-AF91-4711-B92C-D3BF8923F84C}" destId="{3E53EE44-18CD-4341-8365-15D7FD3558FE}" srcOrd="6" destOrd="0" presId="urn:microsoft.com/office/officeart/2005/8/layout/process1"/>
    <dgm:cxn modelId="{A250A043-40F4-4BE8-8B51-A0602A898290}" type="presParOf" srcId="{2A2AAE5E-AF91-4711-B92C-D3BF8923F84C}" destId="{8135674A-FBB9-4713-8140-650EE52B889E}" srcOrd="7" destOrd="0" presId="urn:microsoft.com/office/officeart/2005/8/layout/process1"/>
    <dgm:cxn modelId="{ECC7ED93-0C89-4904-B495-B831D6C84BCE}" type="presParOf" srcId="{8135674A-FBB9-4713-8140-650EE52B889E}" destId="{ACE0B04B-D629-418C-A915-369E41CFD409}" srcOrd="0" destOrd="0" presId="urn:microsoft.com/office/officeart/2005/8/layout/process1"/>
    <dgm:cxn modelId="{5BD49864-505B-4CE7-98C6-B2BD0D75E645}" type="presParOf" srcId="{2A2AAE5E-AF91-4711-B92C-D3BF8923F84C}" destId="{055CDD3E-B592-4CD1-BF84-4C40E01D699C}"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6F69F-9CFE-4D52-94CE-74F67A05A474}">
      <dsp:nvSpPr>
        <dsp:cNvPr id="0" name=""/>
        <dsp:cNvSpPr/>
      </dsp:nvSpPr>
      <dsp:spPr>
        <a:xfrm>
          <a:off x="2399" y="1300069"/>
          <a:ext cx="1049269" cy="1160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err="1"/>
            <a:t>Retreive</a:t>
          </a:r>
          <a:r>
            <a:rPr lang="en-IN" sz="1400" kern="1200" dirty="0"/>
            <a:t> details from SpaceX API</a:t>
          </a:r>
        </a:p>
      </dsp:txBody>
      <dsp:txXfrm>
        <a:off x="33131" y="1330801"/>
        <a:ext cx="987805" cy="1099290"/>
      </dsp:txXfrm>
    </dsp:sp>
    <dsp:sp modelId="{5C626218-A52C-4624-BC45-BF6615CBF169}">
      <dsp:nvSpPr>
        <dsp:cNvPr id="0" name=""/>
        <dsp:cNvSpPr/>
      </dsp:nvSpPr>
      <dsp:spPr>
        <a:xfrm>
          <a:off x="1156596" y="1750337"/>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1156596" y="1802381"/>
        <a:ext cx="155712" cy="156130"/>
      </dsp:txXfrm>
    </dsp:sp>
    <dsp:sp modelId="{99F2CD37-2FE1-4A13-96D6-EB7EAB3FBF3A}">
      <dsp:nvSpPr>
        <dsp:cNvPr id="0" name=""/>
        <dsp:cNvSpPr/>
      </dsp:nvSpPr>
      <dsp:spPr>
        <a:xfrm>
          <a:off x="1471376" y="1300069"/>
          <a:ext cx="1049269" cy="1160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Store the information into a Pandas </a:t>
          </a:r>
          <a:r>
            <a:rPr lang="en-IN" sz="1400" kern="1200" dirty="0" err="1"/>
            <a:t>dataframe</a:t>
          </a:r>
          <a:endParaRPr lang="en-IN" sz="1400" kern="1200" dirty="0"/>
        </a:p>
      </dsp:txBody>
      <dsp:txXfrm>
        <a:off x="1502108" y="1330801"/>
        <a:ext cx="987805" cy="1099290"/>
      </dsp:txXfrm>
    </dsp:sp>
    <dsp:sp modelId="{1F5D0CB0-6523-4B27-AB9F-1EDCAB3615C4}">
      <dsp:nvSpPr>
        <dsp:cNvPr id="0" name=""/>
        <dsp:cNvSpPr/>
      </dsp:nvSpPr>
      <dsp:spPr>
        <a:xfrm>
          <a:off x="2625573" y="1750337"/>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2625573" y="1802381"/>
        <a:ext cx="155712" cy="156130"/>
      </dsp:txXfrm>
    </dsp:sp>
    <dsp:sp modelId="{2E40A1C0-777B-4FBB-A169-A7C495B9773D}">
      <dsp:nvSpPr>
        <dsp:cNvPr id="0" name=""/>
        <dsp:cNvSpPr/>
      </dsp:nvSpPr>
      <dsp:spPr>
        <a:xfrm>
          <a:off x="2940353" y="1300069"/>
          <a:ext cx="1049269" cy="1160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Filter the data to only include Falcon 9 launches</a:t>
          </a:r>
        </a:p>
      </dsp:txBody>
      <dsp:txXfrm>
        <a:off x="2971085" y="1330801"/>
        <a:ext cx="987805" cy="1099290"/>
      </dsp:txXfrm>
    </dsp:sp>
    <dsp:sp modelId="{C449617F-2E2D-4681-AE6D-12D9E7998A84}">
      <dsp:nvSpPr>
        <dsp:cNvPr id="0" name=""/>
        <dsp:cNvSpPr/>
      </dsp:nvSpPr>
      <dsp:spPr>
        <a:xfrm>
          <a:off x="4094550" y="1750337"/>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4094550" y="1802381"/>
        <a:ext cx="155712" cy="156130"/>
      </dsp:txXfrm>
    </dsp:sp>
    <dsp:sp modelId="{3E53EE44-18CD-4341-8365-15D7FD3558FE}">
      <dsp:nvSpPr>
        <dsp:cNvPr id="0" name=""/>
        <dsp:cNvSpPr/>
      </dsp:nvSpPr>
      <dsp:spPr>
        <a:xfrm>
          <a:off x="4409330" y="1300069"/>
          <a:ext cx="1049269" cy="11607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Perform relevant data cleaning steps</a:t>
          </a:r>
        </a:p>
      </dsp:txBody>
      <dsp:txXfrm>
        <a:off x="4440062" y="1330801"/>
        <a:ext cx="987805" cy="10992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6F69F-9CFE-4D52-94CE-74F67A05A474}">
      <dsp:nvSpPr>
        <dsp:cNvPr id="0" name=""/>
        <dsp:cNvSpPr/>
      </dsp:nvSpPr>
      <dsp:spPr>
        <a:xfrm>
          <a:off x="2399" y="1381685"/>
          <a:ext cx="1049269" cy="997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Get Falcon 9 launch details from </a:t>
          </a:r>
          <a:r>
            <a:rPr lang="en-IN" sz="1200" kern="1200" dirty="0" err="1"/>
            <a:t>wikipedia</a:t>
          </a:r>
          <a:endParaRPr lang="en-IN" sz="1200" kern="1200" dirty="0"/>
        </a:p>
      </dsp:txBody>
      <dsp:txXfrm>
        <a:off x="31615" y="1410901"/>
        <a:ext cx="990837" cy="939091"/>
      </dsp:txXfrm>
    </dsp:sp>
    <dsp:sp modelId="{5C626218-A52C-4624-BC45-BF6615CBF169}">
      <dsp:nvSpPr>
        <dsp:cNvPr id="0" name=""/>
        <dsp:cNvSpPr/>
      </dsp:nvSpPr>
      <dsp:spPr>
        <a:xfrm>
          <a:off x="1156596" y="1750337"/>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156596" y="1802381"/>
        <a:ext cx="155712" cy="156130"/>
      </dsp:txXfrm>
    </dsp:sp>
    <dsp:sp modelId="{99F2CD37-2FE1-4A13-96D6-EB7EAB3FBF3A}">
      <dsp:nvSpPr>
        <dsp:cNvPr id="0" name=""/>
        <dsp:cNvSpPr/>
      </dsp:nvSpPr>
      <dsp:spPr>
        <a:xfrm>
          <a:off x="1471376" y="1381685"/>
          <a:ext cx="1049269" cy="997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Store response in a </a:t>
          </a:r>
          <a:r>
            <a:rPr lang="en-IN" sz="1200" kern="1200" dirty="0" err="1"/>
            <a:t>BeatifulSoup</a:t>
          </a:r>
          <a:r>
            <a:rPr lang="en-IN" sz="1200" kern="1200" dirty="0"/>
            <a:t> object</a:t>
          </a:r>
        </a:p>
      </dsp:txBody>
      <dsp:txXfrm>
        <a:off x="1500592" y="1410901"/>
        <a:ext cx="990837" cy="939091"/>
      </dsp:txXfrm>
    </dsp:sp>
    <dsp:sp modelId="{1F5D0CB0-6523-4B27-AB9F-1EDCAB3615C4}">
      <dsp:nvSpPr>
        <dsp:cNvPr id="0" name=""/>
        <dsp:cNvSpPr/>
      </dsp:nvSpPr>
      <dsp:spPr>
        <a:xfrm>
          <a:off x="2625573" y="1750337"/>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2625573" y="1802381"/>
        <a:ext cx="155712" cy="156130"/>
      </dsp:txXfrm>
    </dsp:sp>
    <dsp:sp modelId="{2E40A1C0-777B-4FBB-A169-A7C495B9773D}">
      <dsp:nvSpPr>
        <dsp:cNvPr id="0" name=""/>
        <dsp:cNvSpPr/>
      </dsp:nvSpPr>
      <dsp:spPr>
        <a:xfrm>
          <a:off x="2940353" y="1381685"/>
          <a:ext cx="1049269" cy="997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Parse object and data to retrieve relevant details</a:t>
          </a:r>
        </a:p>
      </dsp:txBody>
      <dsp:txXfrm>
        <a:off x="2969569" y="1410901"/>
        <a:ext cx="990837" cy="939091"/>
      </dsp:txXfrm>
    </dsp:sp>
    <dsp:sp modelId="{C449617F-2E2D-4681-AE6D-12D9E7998A84}">
      <dsp:nvSpPr>
        <dsp:cNvPr id="0" name=""/>
        <dsp:cNvSpPr/>
      </dsp:nvSpPr>
      <dsp:spPr>
        <a:xfrm>
          <a:off x="4094550" y="1750337"/>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4094550" y="1802381"/>
        <a:ext cx="155712" cy="156130"/>
      </dsp:txXfrm>
    </dsp:sp>
    <dsp:sp modelId="{3E53EE44-18CD-4341-8365-15D7FD3558FE}">
      <dsp:nvSpPr>
        <dsp:cNvPr id="0" name=""/>
        <dsp:cNvSpPr/>
      </dsp:nvSpPr>
      <dsp:spPr>
        <a:xfrm>
          <a:off x="4409330" y="1381685"/>
          <a:ext cx="1049269" cy="9975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Store data in a dictionary/csv</a:t>
          </a:r>
        </a:p>
      </dsp:txBody>
      <dsp:txXfrm>
        <a:off x="4438546" y="1410901"/>
        <a:ext cx="990837" cy="9390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6F69F-9CFE-4D52-94CE-74F67A05A474}">
      <dsp:nvSpPr>
        <dsp:cNvPr id="0" name=""/>
        <dsp:cNvSpPr/>
      </dsp:nvSpPr>
      <dsp:spPr>
        <a:xfrm>
          <a:off x="2399" y="1196782"/>
          <a:ext cx="1049269" cy="1367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Perform EDA on data</a:t>
          </a:r>
        </a:p>
      </dsp:txBody>
      <dsp:txXfrm>
        <a:off x="33131" y="1227514"/>
        <a:ext cx="987805" cy="1305865"/>
      </dsp:txXfrm>
    </dsp:sp>
    <dsp:sp modelId="{5C626218-A52C-4624-BC45-BF6615CBF169}">
      <dsp:nvSpPr>
        <dsp:cNvPr id="0" name=""/>
        <dsp:cNvSpPr/>
      </dsp:nvSpPr>
      <dsp:spPr>
        <a:xfrm>
          <a:off x="1156596" y="1750337"/>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1156596" y="1802381"/>
        <a:ext cx="155712" cy="156130"/>
      </dsp:txXfrm>
    </dsp:sp>
    <dsp:sp modelId="{99F2CD37-2FE1-4A13-96D6-EB7EAB3FBF3A}">
      <dsp:nvSpPr>
        <dsp:cNvPr id="0" name=""/>
        <dsp:cNvSpPr/>
      </dsp:nvSpPr>
      <dsp:spPr>
        <a:xfrm>
          <a:off x="1471376" y="1196782"/>
          <a:ext cx="1049269" cy="1367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Calculate relevant metrics – E.g. number of launches per site</a:t>
          </a:r>
        </a:p>
      </dsp:txBody>
      <dsp:txXfrm>
        <a:off x="1502108" y="1227514"/>
        <a:ext cx="987805" cy="1305865"/>
      </dsp:txXfrm>
    </dsp:sp>
    <dsp:sp modelId="{1F5D0CB0-6523-4B27-AB9F-1EDCAB3615C4}">
      <dsp:nvSpPr>
        <dsp:cNvPr id="0" name=""/>
        <dsp:cNvSpPr/>
      </dsp:nvSpPr>
      <dsp:spPr>
        <a:xfrm>
          <a:off x="2625573" y="1750337"/>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2625573" y="1802381"/>
        <a:ext cx="155712" cy="156130"/>
      </dsp:txXfrm>
    </dsp:sp>
    <dsp:sp modelId="{2E40A1C0-777B-4FBB-A169-A7C495B9773D}">
      <dsp:nvSpPr>
        <dsp:cNvPr id="0" name=""/>
        <dsp:cNvSpPr/>
      </dsp:nvSpPr>
      <dsp:spPr>
        <a:xfrm>
          <a:off x="2940353" y="1196782"/>
          <a:ext cx="1049269" cy="1367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err="1"/>
            <a:t>Analyze</a:t>
          </a:r>
          <a:r>
            <a:rPr lang="en-IN" sz="1400" kern="1200" dirty="0"/>
            <a:t> mission and outcome relevance with parameters</a:t>
          </a:r>
        </a:p>
      </dsp:txBody>
      <dsp:txXfrm>
        <a:off x="2971085" y="1227514"/>
        <a:ext cx="987805" cy="1305865"/>
      </dsp:txXfrm>
    </dsp:sp>
    <dsp:sp modelId="{C449617F-2E2D-4681-AE6D-12D9E7998A84}">
      <dsp:nvSpPr>
        <dsp:cNvPr id="0" name=""/>
        <dsp:cNvSpPr/>
      </dsp:nvSpPr>
      <dsp:spPr>
        <a:xfrm>
          <a:off x="4094550" y="1750337"/>
          <a:ext cx="222445" cy="2602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4094550" y="1802381"/>
        <a:ext cx="155712" cy="156130"/>
      </dsp:txXfrm>
    </dsp:sp>
    <dsp:sp modelId="{3E53EE44-18CD-4341-8365-15D7FD3558FE}">
      <dsp:nvSpPr>
        <dsp:cNvPr id="0" name=""/>
        <dsp:cNvSpPr/>
      </dsp:nvSpPr>
      <dsp:spPr>
        <a:xfrm>
          <a:off x="4409330" y="1196782"/>
          <a:ext cx="1049269" cy="13673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Explore the outcomes and structure the data</a:t>
          </a:r>
        </a:p>
      </dsp:txBody>
      <dsp:txXfrm>
        <a:off x="4440062" y="1227514"/>
        <a:ext cx="987805" cy="1305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16F69F-9CFE-4D52-94CE-74F67A05A474}">
      <dsp:nvSpPr>
        <dsp:cNvPr id="0" name=""/>
        <dsp:cNvSpPr/>
      </dsp:nvSpPr>
      <dsp:spPr>
        <a:xfrm>
          <a:off x="4278" y="1370600"/>
          <a:ext cx="1326430" cy="10196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Standardize and normalize data</a:t>
          </a:r>
        </a:p>
      </dsp:txBody>
      <dsp:txXfrm>
        <a:off x="34144" y="1400466"/>
        <a:ext cx="1266698" cy="959961"/>
      </dsp:txXfrm>
    </dsp:sp>
    <dsp:sp modelId="{5C626218-A52C-4624-BC45-BF6615CBF169}">
      <dsp:nvSpPr>
        <dsp:cNvPr id="0" name=""/>
        <dsp:cNvSpPr/>
      </dsp:nvSpPr>
      <dsp:spPr>
        <a:xfrm>
          <a:off x="1463352" y="1715969"/>
          <a:ext cx="281203" cy="3289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463352" y="1781760"/>
        <a:ext cx="196842" cy="197372"/>
      </dsp:txXfrm>
    </dsp:sp>
    <dsp:sp modelId="{99F2CD37-2FE1-4A13-96D6-EB7EAB3FBF3A}">
      <dsp:nvSpPr>
        <dsp:cNvPr id="0" name=""/>
        <dsp:cNvSpPr/>
      </dsp:nvSpPr>
      <dsp:spPr>
        <a:xfrm>
          <a:off x="1861281" y="1370600"/>
          <a:ext cx="1326430" cy="10196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Split data into train, </a:t>
          </a:r>
          <a:r>
            <a:rPr lang="en-IN" sz="1200" kern="1200" dirty="0" err="1"/>
            <a:t>val</a:t>
          </a:r>
          <a:r>
            <a:rPr lang="en-IN" sz="1200" kern="1200" dirty="0"/>
            <a:t> and test</a:t>
          </a:r>
        </a:p>
      </dsp:txBody>
      <dsp:txXfrm>
        <a:off x="1891147" y="1400466"/>
        <a:ext cx="1266698" cy="959961"/>
      </dsp:txXfrm>
    </dsp:sp>
    <dsp:sp modelId="{1F5D0CB0-6523-4B27-AB9F-1EDCAB3615C4}">
      <dsp:nvSpPr>
        <dsp:cNvPr id="0" name=""/>
        <dsp:cNvSpPr/>
      </dsp:nvSpPr>
      <dsp:spPr>
        <a:xfrm>
          <a:off x="3320355" y="1715969"/>
          <a:ext cx="281203" cy="3289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3320355" y="1781760"/>
        <a:ext cx="196842" cy="197372"/>
      </dsp:txXfrm>
    </dsp:sp>
    <dsp:sp modelId="{2E40A1C0-777B-4FBB-A169-A7C495B9773D}">
      <dsp:nvSpPr>
        <dsp:cNvPr id="0" name=""/>
        <dsp:cNvSpPr/>
      </dsp:nvSpPr>
      <dsp:spPr>
        <a:xfrm>
          <a:off x="3718284" y="1370600"/>
          <a:ext cx="1326430" cy="10196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Create </a:t>
          </a:r>
          <a:r>
            <a:rPr lang="en-IN" sz="1200" kern="1200" dirty="0" err="1"/>
            <a:t>GridSearchCV</a:t>
          </a:r>
          <a:r>
            <a:rPr lang="en-IN" sz="1200" kern="1200" dirty="0"/>
            <a:t> object for hyperparameter tuning</a:t>
          </a:r>
        </a:p>
      </dsp:txBody>
      <dsp:txXfrm>
        <a:off x="3748150" y="1400466"/>
        <a:ext cx="1266698" cy="959961"/>
      </dsp:txXfrm>
    </dsp:sp>
    <dsp:sp modelId="{C449617F-2E2D-4681-AE6D-12D9E7998A84}">
      <dsp:nvSpPr>
        <dsp:cNvPr id="0" name=""/>
        <dsp:cNvSpPr/>
      </dsp:nvSpPr>
      <dsp:spPr>
        <a:xfrm>
          <a:off x="5177358" y="1715969"/>
          <a:ext cx="281203" cy="3289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5177358" y="1781760"/>
        <a:ext cx="196842" cy="197372"/>
      </dsp:txXfrm>
    </dsp:sp>
    <dsp:sp modelId="{3E53EE44-18CD-4341-8365-15D7FD3558FE}">
      <dsp:nvSpPr>
        <dsp:cNvPr id="0" name=""/>
        <dsp:cNvSpPr/>
      </dsp:nvSpPr>
      <dsp:spPr>
        <a:xfrm>
          <a:off x="5575287" y="1370600"/>
          <a:ext cx="1326430" cy="10196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Create ML models and apply </a:t>
          </a:r>
          <a:r>
            <a:rPr lang="en-IN" sz="1200" kern="1200" dirty="0" err="1"/>
            <a:t>GridSearchCV</a:t>
          </a:r>
          <a:r>
            <a:rPr lang="en-IN" sz="1200" kern="1200" dirty="0"/>
            <a:t> to determine optimal hyperparameters</a:t>
          </a:r>
        </a:p>
      </dsp:txBody>
      <dsp:txXfrm>
        <a:off x="5605153" y="1400466"/>
        <a:ext cx="1266698" cy="959961"/>
      </dsp:txXfrm>
    </dsp:sp>
    <dsp:sp modelId="{8135674A-FBB9-4713-8140-650EE52B889E}">
      <dsp:nvSpPr>
        <dsp:cNvPr id="0" name=""/>
        <dsp:cNvSpPr/>
      </dsp:nvSpPr>
      <dsp:spPr>
        <a:xfrm>
          <a:off x="7034361" y="1715969"/>
          <a:ext cx="281203" cy="3289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7034361" y="1781760"/>
        <a:ext cx="196842" cy="197372"/>
      </dsp:txXfrm>
    </dsp:sp>
    <dsp:sp modelId="{055CDD3E-B592-4CD1-BF84-4C40E01D699C}">
      <dsp:nvSpPr>
        <dsp:cNvPr id="0" name=""/>
        <dsp:cNvSpPr/>
      </dsp:nvSpPr>
      <dsp:spPr>
        <a:xfrm>
          <a:off x="7432290" y="1370600"/>
          <a:ext cx="1326430" cy="10196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dirty="0"/>
            <a:t>Calculate accuracy , plot confusion matrix and determine best model</a:t>
          </a:r>
        </a:p>
      </dsp:txBody>
      <dsp:txXfrm>
        <a:off x="7462156" y="1400466"/>
        <a:ext cx="1266698" cy="95996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125292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105616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351791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093232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1250407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607050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272627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815966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048917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517530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796346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410697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532098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32165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190121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prashanthb-1999/Data-Science/blob/main/Lab2.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rashanthb-1999/Data-Science/blob/main/LabEDA-Visu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rashanthb-1999/Data-Science/blob/main/Lab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rashanthb-1999/Data-Science/blob/main/Lab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rashanthb-1999/Data-Scienc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prashanthb-1999/Data-Science/blob/main/LabML.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prashanthb-1999/Data-Science/blob/main/Lab11.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prashanthb-1999/Data-Science/blob/main/Lab12.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Prashanth B</a:t>
            </a:r>
          </a:p>
          <a:p>
            <a:r>
              <a:rPr lang="en-US" dirty="0">
                <a:solidFill>
                  <a:schemeClr val="bg2"/>
                </a:solidFill>
                <a:latin typeface="Abadi" panose="020B0604020104020204" pitchFamily="34" charset="0"/>
                <a:ea typeface="SF Pro" pitchFamily="2" charset="0"/>
                <a:cs typeface="SF Pro" pitchFamily="2" charset="0"/>
              </a:rPr>
              <a:t>23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July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000" dirty="0">
                <a:latin typeface="Abadi" panose="020B0604020104020204" pitchFamily="34" charset="0"/>
              </a:rPr>
              <a:t>The data wrangling process for the SpaceX Falcon 9 launch data involved several critical steps to ensure the data was clean, accurate, and ready for analysis. The key phases included data cleaning, transformation, and feature engineering, which were crucial for creating a robust dataset suitable for exploratory data analysis and machine learning.</a:t>
            </a:r>
          </a:p>
          <a:p>
            <a:pPr>
              <a:lnSpc>
                <a:spcPct val="100000"/>
              </a:lnSpc>
              <a:spcBef>
                <a:spcPts val="1400"/>
              </a:spcBef>
            </a:pPr>
            <a:r>
              <a:rPr lang="en-US" sz="2000" dirty="0">
                <a:solidFill>
                  <a:schemeClr val="accent3">
                    <a:lumMod val="25000"/>
                  </a:schemeClr>
                </a:solidFill>
                <a:latin typeface="Abadi" panose="020B0604020104020204" pitchFamily="34" charset="0"/>
              </a:rPr>
              <a:t>GitHub URL of the completed SpaceX API calls notebook: </a:t>
            </a:r>
            <a:r>
              <a:rPr lang="en-US" sz="2000" dirty="0">
                <a:solidFill>
                  <a:schemeClr val="accent3">
                    <a:lumMod val="25000"/>
                  </a:schemeClr>
                </a:solidFill>
                <a:latin typeface="Abadi" panose="020B0604020104020204" pitchFamily="34" charset="0"/>
                <a:hlinkClick r:id="rId3"/>
              </a:rPr>
              <a:t>https://github.com/prashanthb-1999/Data-Science/blob/main/Lab2.ipynb</a:t>
            </a:r>
            <a:r>
              <a:rPr lang="en-US" sz="2000" dirty="0">
                <a:solidFill>
                  <a:schemeClr val="accent3">
                    <a:lumMod val="25000"/>
                  </a:schemeClr>
                </a:solidFill>
                <a:latin typeface="Abadi" panose="020B0604020104020204" pitchFamily="34" charset="0"/>
              </a:rPr>
              <a:t> </a:t>
            </a:r>
          </a:p>
          <a:p>
            <a:pPr>
              <a:lnSpc>
                <a:spcPct val="100000"/>
              </a:lnSpc>
              <a:spcBef>
                <a:spcPts val="1400"/>
              </a:spcBef>
            </a:pPr>
            <a:endParaRPr lang="en-US" sz="2000" dirty="0"/>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61E0D05E-2D23-AE2A-A5BC-F3EC082DFA70}"/>
              </a:ext>
            </a:extLst>
          </p:cNvPr>
          <p:cNvGraphicFramePr/>
          <p:nvPr>
            <p:extLst>
              <p:ext uri="{D42A27DB-BD31-4B8C-83A1-F6EECF244321}">
                <p14:modId xmlns:p14="http://schemas.microsoft.com/office/powerpoint/2010/main" val="1315998264"/>
              </p:ext>
            </p:extLst>
          </p:nvPr>
        </p:nvGraphicFramePr>
        <p:xfrm>
          <a:off x="1794209" y="3102609"/>
          <a:ext cx="5461000" cy="37608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The following charts were plotted: </a:t>
            </a:r>
            <a:r>
              <a:rPr lang="en-IN" sz="2000" dirty="0">
                <a:latin typeface="Abadi" panose="020B0604020104020204" pitchFamily="34" charset="0"/>
              </a:rPr>
              <a:t>Flight Number vs. Payload Mass, Flight Number vs. Launch Site, Payload Mass vs. Launch Site, Orbit Type vs. Success Rate, Flight Number vs. Orbit Type, Payload Mass vs Orbit Type and Success Rate Yearly Trend </a:t>
            </a:r>
          </a:p>
          <a:p>
            <a:pPr>
              <a:lnSpc>
                <a:spcPct val="100000"/>
              </a:lnSpc>
              <a:spcBef>
                <a:spcPts val="1400"/>
              </a:spcBef>
            </a:pPr>
            <a:r>
              <a:rPr lang="en-IN" sz="2000" dirty="0">
                <a:solidFill>
                  <a:schemeClr val="accent3">
                    <a:lumMod val="25000"/>
                  </a:schemeClr>
                </a:solidFill>
                <a:latin typeface="Abadi" panose="020B0604020104020204" pitchFamily="34" charset="0"/>
              </a:rPr>
              <a:t>We used scatter plots as we understand the relationship between variables visually.</a:t>
            </a:r>
          </a:p>
          <a:p>
            <a:pPr>
              <a:lnSpc>
                <a:spcPct val="100000"/>
              </a:lnSpc>
              <a:spcBef>
                <a:spcPts val="1400"/>
              </a:spcBef>
            </a:pPr>
            <a:r>
              <a:rPr lang="en-IN" sz="2000" dirty="0">
                <a:solidFill>
                  <a:schemeClr val="accent3">
                    <a:lumMod val="25000"/>
                  </a:schemeClr>
                </a:solidFill>
                <a:latin typeface="Abadi" panose="020B0604020104020204" pitchFamily="34" charset="0"/>
              </a:rPr>
              <a:t>The bar charts help compare different categories visually.</a:t>
            </a:r>
          </a:p>
          <a:p>
            <a:pPr>
              <a:lnSpc>
                <a:spcPct val="100000"/>
              </a:lnSpc>
              <a:spcBef>
                <a:spcPts val="1400"/>
              </a:spcBef>
            </a:pPr>
            <a:r>
              <a:rPr lang="en-IN" sz="2000" dirty="0">
                <a:solidFill>
                  <a:schemeClr val="accent3">
                    <a:lumMod val="25000"/>
                  </a:schemeClr>
                </a:solidFill>
                <a:latin typeface="Abadi" panose="020B0604020104020204" pitchFamily="34" charset="0"/>
              </a:rPr>
              <a:t>We also used line charts as we can understand data with respect to time.</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GitHub URL of the completed SpaceX API calls notebook: </a:t>
            </a:r>
            <a:r>
              <a:rPr lang="en-US" sz="2000" dirty="0">
                <a:solidFill>
                  <a:schemeClr val="accent3">
                    <a:lumMod val="25000"/>
                  </a:schemeClr>
                </a:solidFill>
                <a:latin typeface="Abadi" panose="020B0604020104020204" pitchFamily="34" charset="0"/>
                <a:hlinkClick r:id="rId3"/>
              </a:rPr>
              <a:t>https://github.com/prashanthb-1999/Data-Science/blob/main/LabEDA-Visual.ipynb</a:t>
            </a:r>
            <a:r>
              <a:rPr lang="en-US" sz="2000" dirty="0">
                <a:solidFill>
                  <a:schemeClr val="accent3">
                    <a:lumMod val="25000"/>
                  </a:schemeClr>
                </a:solidFill>
                <a:latin typeface="Abadi" panose="020B0604020104020204" pitchFamily="34" charset="0"/>
              </a:rPr>
              <a:t> </a:t>
            </a: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1086710" cy="4351338"/>
          </a:xfrm>
          <a:prstGeom prst="rect">
            <a:avLst/>
          </a:prstGeom>
        </p:spPr>
        <p:txBody>
          <a:bodyPr lIns="91440" tIns="45720" rIns="91440" bIns="45720" anchor="t"/>
          <a:lstStyle/>
          <a:p>
            <a:pPr marL="0" indent="0">
              <a:lnSpc>
                <a:spcPct val="100000"/>
              </a:lnSpc>
              <a:spcBef>
                <a:spcPts val="1400"/>
              </a:spcBef>
              <a:buNone/>
            </a:pPr>
            <a:r>
              <a:rPr lang="en-US" sz="1400" dirty="0">
                <a:latin typeface="Abadi" panose="020B0604020104020204" pitchFamily="34" charset="0"/>
              </a:rPr>
              <a:t>The following SQL queries were performed: </a:t>
            </a:r>
            <a:r>
              <a:rPr lang="en-US" sz="1400" dirty="0">
                <a:solidFill>
                  <a:schemeClr val="accent3">
                    <a:lumMod val="25000"/>
                  </a:schemeClr>
                </a:solidFill>
                <a:latin typeface="Abadi" panose="020B0604020104020204" pitchFamily="34" charset="0"/>
              </a:rPr>
              <a:t>GitHub URL of the completed SpaceX API calls notebook: </a:t>
            </a:r>
            <a:r>
              <a:rPr lang="en-US" sz="1400" dirty="0">
                <a:solidFill>
                  <a:schemeClr val="accent3">
                    <a:lumMod val="25000"/>
                  </a:schemeClr>
                </a:solidFill>
                <a:latin typeface="Abadi" panose="020B0604020104020204" pitchFamily="34" charset="0"/>
                <a:hlinkClick r:id="rId3"/>
              </a:rPr>
              <a:t>https://github.com/prashanthb-1999/Data-Science/blob/main/LabEDA-SQL.ipynb</a:t>
            </a:r>
            <a:r>
              <a:rPr lang="en-US" sz="1400" dirty="0">
                <a:solidFill>
                  <a:schemeClr val="accent3">
                    <a:lumMod val="25000"/>
                  </a:schemeClr>
                </a:solidFill>
                <a:latin typeface="Abadi" panose="020B0604020104020204" pitchFamily="34" charset="0"/>
              </a:rPr>
              <a:t> </a:t>
            </a:r>
            <a:endParaRPr lang="en-US" sz="1400" dirty="0">
              <a:latin typeface="Abadi" panose="020B0604020104020204" pitchFamily="34" charset="0"/>
            </a:endParaRPr>
          </a:p>
          <a:p>
            <a:pPr marL="0" indent="0">
              <a:lnSpc>
                <a:spcPct val="100000"/>
              </a:lnSpc>
              <a:spcBef>
                <a:spcPts val="1400"/>
              </a:spcBef>
              <a:buNone/>
            </a:pPr>
            <a:r>
              <a:rPr lang="en-US" sz="1400" dirty="0">
                <a:latin typeface="Abadi" panose="020B0604020104020204" pitchFamily="34" charset="0"/>
              </a:rPr>
              <a:t>• Displaying the names of the unique launch sites in the space mission </a:t>
            </a:r>
          </a:p>
          <a:p>
            <a:pPr marL="0" indent="0">
              <a:lnSpc>
                <a:spcPct val="100000"/>
              </a:lnSpc>
              <a:spcBef>
                <a:spcPts val="1400"/>
              </a:spcBef>
              <a:buNone/>
            </a:pPr>
            <a:r>
              <a:rPr lang="en-US" sz="1400" dirty="0">
                <a:latin typeface="Abadi" panose="020B0604020104020204" pitchFamily="34" charset="0"/>
              </a:rPr>
              <a:t>• Displaying 5 records where launch sites begin with the string ‘CCA’ </a:t>
            </a:r>
          </a:p>
          <a:p>
            <a:pPr marL="0" indent="0">
              <a:lnSpc>
                <a:spcPct val="100000"/>
              </a:lnSpc>
              <a:spcBef>
                <a:spcPts val="1400"/>
              </a:spcBef>
              <a:buNone/>
            </a:pPr>
            <a:r>
              <a:rPr lang="en-US" sz="1400" dirty="0">
                <a:latin typeface="Abadi" panose="020B0604020104020204" pitchFamily="34" charset="0"/>
              </a:rPr>
              <a:t>• Displaying the total payload mass carried by boosters launched by NASA (CRS) </a:t>
            </a:r>
          </a:p>
          <a:p>
            <a:pPr marL="0" indent="0">
              <a:lnSpc>
                <a:spcPct val="100000"/>
              </a:lnSpc>
              <a:spcBef>
                <a:spcPts val="1400"/>
              </a:spcBef>
              <a:buNone/>
            </a:pPr>
            <a:r>
              <a:rPr lang="en-US" sz="1400" dirty="0">
                <a:latin typeface="Abadi" panose="020B0604020104020204" pitchFamily="34" charset="0"/>
              </a:rPr>
              <a:t>• Displaying average payload mass carried by booster version F</a:t>
            </a:r>
          </a:p>
          <a:p>
            <a:pPr marL="0" indent="0">
              <a:lnSpc>
                <a:spcPct val="100000"/>
              </a:lnSpc>
              <a:spcBef>
                <a:spcPts val="1400"/>
              </a:spcBef>
              <a:buNone/>
            </a:pPr>
            <a:r>
              <a:rPr lang="en-US" sz="1400" dirty="0">
                <a:latin typeface="Abadi" panose="020B0604020104020204" pitchFamily="34" charset="0"/>
              </a:rPr>
              <a:t>• Listing the date when the first successful landing outcome in ground pad was achieved </a:t>
            </a:r>
          </a:p>
          <a:p>
            <a:pPr marL="0" indent="0">
              <a:lnSpc>
                <a:spcPct val="100000"/>
              </a:lnSpc>
              <a:spcBef>
                <a:spcPts val="1400"/>
              </a:spcBef>
              <a:buNone/>
            </a:pPr>
            <a:r>
              <a:rPr lang="en-US" sz="1400" dirty="0">
                <a:latin typeface="Abadi" panose="020B0604020104020204" pitchFamily="34" charset="0"/>
              </a:rPr>
              <a:t>• Listing the names of the boosters which have success in drone ship and have payload mass greater than 4000 but less than 6000 </a:t>
            </a:r>
          </a:p>
          <a:p>
            <a:pPr marL="0" indent="0">
              <a:lnSpc>
                <a:spcPct val="100000"/>
              </a:lnSpc>
              <a:spcBef>
                <a:spcPts val="1400"/>
              </a:spcBef>
              <a:buNone/>
            </a:pPr>
            <a:r>
              <a:rPr lang="en-US" sz="1400" dirty="0">
                <a:latin typeface="Abadi" panose="020B0604020104020204" pitchFamily="34" charset="0"/>
              </a:rPr>
              <a:t>• Listing the total number of successful and failure mission outcomes </a:t>
            </a:r>
          </a:p>
          <a:p>
            <a:pPr marL="0" indent="0">
              <a:lnSpc>
                <a:spcPct val="100000"/>
              </a:lnSpc>
              <a:spcBef>
                <a:spcPts val="1400"/>
              </a:spcBef>
              <a:buNone/>
            </a:pPr>
            <a:r>
              <a:rPr lang="en-US" sz="1400" dirty="0">
                <a:latin typeface="Abadi" panose="020B0604020104020204" pitchFamily="34" charset="0"/>
              </a:rPr>
              <a:t>• Listing the names of the booster versions which have carried the maximum payload mass </a:t>
            </a:r>
          </a:p>
          <a:p>
            <a:pPr marL="0" indent="0">
              <a:lnSpc>
                <a:spcPct val="100000"/>
              </a:lnSpc>
              <a:spcBef>
                <a:spcPts val="1400"/>
              </a:spcBef>
              <a:buNone/>
            </a:pPr>
            <a:r>
              <a:rPr lang="en-US" sz="1400" dirty="0">
                <a:latin typeface="Abadi" panose="020B0604020104020204" pitchFamily="34" charset="0"/>
              </a:rPr>
              <a:t>• Listing the failed landing outcomes in drone ship, their booster versions and launch site names for the months in year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60348"/>
            <a:ext cx="10515600" cy="4351338"/>
          </a:xfrm>
          <a:prstGeom prst="rect">
            <a:avLst/>
          </a:prstGeom>
        </p:spPr>
        <p:txBody>
          <a:bodyPr>
            <a:normAutofit/>
          </a:bodyPr>
          <a:lstStyle/>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b="1" dirty="0">
                <a:latin typeface="Abadi" panose="020B0604020104020204" pitchFamily="34" charset="0"/>
              </a:rPr>
              <a:t>Markers of all Launch Sites</a:t>
            </a:r>
            <a:r>
              <a:rPr lang="en-US" sz="2000" dirty="0">
                <a:latin typeface="Abadi" panose="020B0604020104020204" pitchFamily="34" charset="0"/>
              </a:rPr>
              <a:t>: Added a marker with a circle, popup label, and text label for NASA Johnson Space Center using its coordinates as a start location. Placed markers with circles, popup labels, and text labels for all launch sites to show their geographical locations and proximity to the equator and coasts.</a:t>
            </a:r>
          </a:p>
          <a:p>
            <a:pPr>
              <a:lnSpc>
                <a:spcPct val="100000"/>
              </a:lnSpc>
              <a:spcBef>
                <a:spcPts val="1400"/>
              </a:spcBef>
            </a:pPr>
            <a:r>
              <a:rPr lang="en-US" sz="2000" b="1" dirty="0" err="1">
                <a:latin typeface="Abadi" panose="020B0604020104020204" pitchFamily="34" charset="0"/>
              </a:rPr>
              <a:t>Coloured</a:t>
            </a:r>
            <a:r>
              <a:rPr lang="en-US" sz="2000" b="1" dirty="0">
                <a:latin typeface="Abadi" panose="020B0604020104020204" pitchFamily="34" charset="0"/>
              </a:rPr>
              <a:t> Markers for Launch Outcomes</a:t>
            </a:r>
            <a:r>
              <a:rPr lang="en-US" sz="2000" dirty="0">
                <a:latin typeface="Abadi" panose="020B0604020104020204" pitchFamily="34" charset="0"/>
              </a:rPr>
              <a:t>: Added colored markers for success (green) and failure (red) launches using Marker Cluster to identify launch sites with higher success rates.</a:t>
            </a:r>
          </a:p>
          <a:p>
            <a:pPr>
              <a:lnSpc>
                <a:spcPct val="100000"/>
              </a:lnSpc>
              <a:spcBef>
                <a:spcPts val="1400"/>
              </a:spcBef>
            </a:pPr>
            <a:r>
              <a:rPr lang="en-US" sz="2000" b="1" dirty="0">
                <a:latin typeface="Abadi" panose="020B0604020104020204" pitchFamily="34" charset="0"/>
              </a:rPr>
              <a:t>Distances from Launch Sites</a:t>
            </a:r>
            <a:r>
              <a:rPr lang="en-US" sz="2000" dirty="0">
                <a:latin typeface="Abadi" panose="020B0604020104020204" pitchFamily="34" charset="0"/>
              </a:rPr>
              <a:t>: Added colored lines to show distances from Launch Site KSC LC-39A to nearby points of interest, such as railway, highway, coastline, and the closest city.</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GitHub URL of the completed SpaceX API calls notebook: </a:t>
            </a:r>
            <a:r>
              <a:rPr lang="en-US" sz="2000" dirty="0">
                <a:solidFill>
                  <a:schemeClr val="accent3">
                    <a:lumMod val="25000"/>
                  </a:schemeClr>
                </a:solidFill>
                <a:latin typeface="Abadi" panose="020B0604020104020204" pitchFamily="34" charset="0"/>
                <a:hlinkClick r:id="rId3"/>
              </a:rPr>
              <a:t>https://github.com/prashanthb-1999/Data-Science/blob/main/Labfolium.ipynb</a:t>
            </a:r>
            <a:r>
              <a:rPr lang="en-US" sz="2000" dirty="0">
                <a:solidFill>
                  <a:schemeClr val="accent3">
                    <a:lumMod val="25000"/>
                  </a:schemeClr>
                </a:solidFill>
                <a:latin typeface="Abadi" panose="020B0604020104020204" pitchFamily="34" charset="0"/>
              </a:rPr>
              <a:t> </a:t>
            </a:r>
            <a:endParaRPr lang="en-US" sz="2000" dirty="0">
              <a:latin typeface="Abadi" panose="020B0604020104020204" pitchFamily="34" charset="0"/>
            </a:endParaRPr>
          </a:p>
          <a:p>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000" b="1" dirty="0">
                <a:latin typeface="Abadi" panose="020B0604020104020204" pitchFamily="34" charset="0"/>
              </a:rPr>
              <a:t>Launch Sites Dropdown List</a:t>
            </a:r>
            <a:r>
              <a:rPr lang="en-US" sz="2000" dirty="0">
                <a:latin typeface="Abadi" panose="020B0604020104020204" pitchFamily="34" charset="0"/>
              </a:rPr>
              <a:t>: Added a dropdown list for selecting a launch </a:t>
            </a:r>
            <a:r>
              <a:rPr lang="en-US" sz="2000" dirty="0" err="1">
                <a:latin typeface="Abadi" panose="020B0604020104020204" pitchFamily="34" charset="0"/>
              </a:rPr>
              <a:t>site</a:t>
            </a:r>
            <a:r>
              <a:rPr lang="en-US" sz="2000" dirty="0" err="1">
                <a:solidFill>
                  <a:schemeClr val="accent3">
                    <a:lumMod val="25000"/>
                  </a:schemeClr>
                </a:solidFill>
                <a:latin typeface="Abadi" panose="020B0604020104020204" pitchFamily="34" charset="0"/>
              </a:rPr>
              <a:t>Explain</a:t>
            </a:r>
            <a:r>
              <a:rPr lang="en-US" sz="2000" dirty="0">
                <a:solidFill>
                  <a:schemeClr val="accent3">
                    <a:lumMod val="25000"/>
                  </a:schemeClr>
                </a:solidFill>
                <a:latin typeface="Abadi" panose="020B0604020104020204" pitchFamily="34" charset="0"/>
              </a:rPr>
              <a:t> why you added those plots and interactions</a:t>
            </a:r>
          </a:p>
          <a:p>
            <a:pPr>
              <a:lnSpc>
                <a:spcPct val="100000"/>
              </a:lnSpc>
              <a:spcBef>
                <a:spcPts val="1400"/>
              </a:spcBef>
            </a:pPr>
            <a:r>
              <a:rPr lang="en-US" sz="2000" b="1" dirty="0">
                <a:latin typeface="Abadi" panose="020B0604020104020204" pitchFamily="34" charset="0"/>
              </a:rPr>
              <a:t>Pie Chart for Successful Launches</a:t>
            </a:r>
            <a:r>
              <a:rPr lang="en-US" sz="2000" dirty="0">
                <a:latin typeface="Abadi" panose="020B0604020104020204" pitchFamily="34" charset="0"/>
              </a:rPr>
              <a:t>: Added a pie chart to display the total count of successful launches across all sites, and the success vs. failure counts for a specific site when selected.</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b="1" dirty="0">
                <a:latin typeface="Abadi" panose="020B0604020104020204" pitchFamily="34" charset="0"/>
              </a:rPr>
              <a:t>Payload Mass Range Slider</a:t>
            </a:r>
            <a:r>
              <a:rPr lang="en-US" sz="2000" dirty="0">
                <a:latin typeface="Abadi" panose="020B0604020104020204" pitchFamily="34" charset="0"/>
              </a:rPr>
              <a:t>: Added a slider to select a range of payload mass.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b="1" dirty="0">
                <a:latin typeface="Abadi" panose="020B0604020104020204" pitchFamily="34" charset="0"/>
              </a:rPr>
              <a:t>Scatter Chart of Payload Mass vs. Success Rate</a:t>
            </a:r>
            <a:r>
              <a:rPr lang="en-US" sz="2000" dirty="0">
                <a:latin typeface="Abadi" panose="020B0604020104020204" pitchFamily="34" charset="0"/>
              </a:rPr>
              <a:t>: Added a scatter chart to show the correlation between payload mass and success rate for different booster versions.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GitHub URL of the completed SpaceX API calls notebook: </a:t>
            </a:r>
            <a:r>
              <a:rPr lang="en-US" sz="2000" dirty="0">
                <a:solidFill>
                  <a:schemeClr val="accent3">
                    <a:lumMod val="25000"/>
                  </a:schemeClr>
                </a:solidFill>
                <a:latin typeface="Abadi" panose="020B0604020104020204" pitchFamily="34" charset="0"/>
                <a:hlinkClick r:id="rId3"/>
              </a:rPr>
              <a:t>https://github.com/prashanthb-1999/Data-Science/blob/main/spacex_dash_app.py</a:t>
            </a:r>
            <a:r>
              <a:rPr lang="en-US" sz="20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latin typeface="Abadi" panose="020B0604020104020204" pitchFamily="34" charset="0"/>
              </a:rPr>
              <a:t>To build the classification model for predicting SpaceX Falcon 9 launch success, we first prepared the data through cleaning, handling missing values, and encoding categorical variables. Key features were then selected based on their relevance. We trained multiple models, including logistic regression, decision trees, SVM, KNN etc. evaluating their performance and accuracy. After hyperparameter, we identified the decision tree classifier as the best-performing model, achieving the highest accuracy predicting launch outcomes.</a:t>
            </a:r>
          </a:p>
          <a:p>
            <a:pPr>
              <a:lnSpc>
                <a:spcPct val="100000"/>
              </a:lnSpc>
              <a:spcBef>
                <a:spcPts val="1400"/>
              </a:spcBef>
            </a:pPr>
            <a:r>
              <a:rPr lang="en-US" sz="2000" dirty="0">
                <a:solidFill>
                  <a:schemeClr val="accent3">
                    <a:lumMod val="25000"/>
                  </a:schemeClr>
                </a:solidFill>
                <a:latin typeface="Abadi" panose="020B0604020104020204" pitchFamily="34" charset="0"/>
              </a:rPr>
              <a:t>GitHub URL of the completed SpaceX API calls notebook: </a:t>
            </a:r>
            <a:r>
              <a:rPr lang="en-US" sz="2000" dirty="0">
                <a:solidFill>
                  <a:schemeClr val="accent3">
                    <a:lumMod val="25000"/>
                  </a:schemeClr>
                </a:solidFill>
                <a:latin typeface="Abadi" panose="020B0604020104020204" pitchFamily="34" charset="0"/>
                <a:hlinkClick r:id="rId3"/>
              </a:rPr>
              <a:t>https://github.com/prashanthb-1999/Data-Science/blob/main/LabML.ipynb</a:t>
            </a:r>
            <a:r>
              <a:rPr lang="en-US" sz="2000" dirty="0">
                <a:solidFill>
                  <a:schemeClr val="accent3">
                    <a:lumMod val="25000"/>
                  </a:schemeClr>
                </a:solidFill>
                <a:latin typeface="Abadi" panose="020B0604020104020204" pitchFamily="34" charset="0"/>
              </a:rPr>
              <a:t> </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B02A378C-153C-EC30-8F79-67BEAD8A699C}"/>
              </a:ext>
            </a:extLst>
          </p:cNvPr>
          <p:cNvGraphicFramePr/>
          <p:nvPr>
            <p:extLst>
              <p:ext uri="{D42A27DB-BD31-4B8C-83A1-F6EECF244321}">
                <p14:modId xmlns:p14="http://schemas.microsoft.com/office/powerpoint/2010/main" val="1544420900"/>
              </p:ext>
            </p:extLst>
          </p:nvPr>
        </p:nvGraphicFramePr>
        <p:xfrm>
          <a:off x="1371600" y="3625123"/>
          <a:ext cx="8763000" cy="37608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Flight Number vs Launch Site</a:t>
            </a:r>
          </a:p>
        </p:txBody>
      </p:sp>
      <p:pic>
        <p:nvPicPr>
          <p:cNvPr id="3" name="Picture 2">
            <a:extLst>
              <a:ext uri="{FF2B5EF4-FFF2-40B4-BE49-F238E27FC236}">
                <a16:creationId xmlns:a16="http://schemas.microsoft.com/office/drawing/2014/main" id="{904BC507-D403-CC49-B9F7-CA093FE5B77A}"/>
              </a:ext>
            </a:extLst>
          </p:cNvPr>
          <p:cNvPicPr>
            <a:picLocks noChangeAspect="1"/>
          </p:cNvPicPr>
          <p:nvPr/>
        </p:nvPicPr>
        <p:blipFill>
          <a:blip r:embed="rId4"/>
          <a:stretch>
            <a:fillRect/>
          </a:stretch>
        </p:blipFill>
        <p:spPr>
          <a:xfrm>
            <a:off x="153284" y="2264533"/>
            <a:ext cx="11885431" cy="2328933"/>
          </a:xfrm>
          <a:prstGeom prst="rect">
            <a:avLst/>
          </a:prstGeom>
        </p:spPr>
      </p:pic>
    </p:spTree>
    <p:extLst>
      <p:ext uri="{BB962C8B-B14F-4D97-AF65-F5344CB8AC3E}">
        <p14:creationId xmlns:p14="http://schemas.microsoft.com/office/powerpoint/2010/main" val="501462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t>Payload vs. Launch Site</a:t>
            </a:r>
            <a:endParaRPr lang="en-US" dirty="0">
              <a:solidFill>
                <a:srgbClr val="0B49CB"/>
              </a:solidFill>
            </a:endParaRPr>
          </a:p>
        </p:txBody>
      </p:sp>
      <p:pic>
        <p:nvPicPr>
          <p:cNvPr id="5" name="Picture 4">
            <a:extLst>
              <a:ext uri="{FF2B5EF4-FFF2-40B4-BE49-F238E27FC236}">
                <a16:creationId xmlns:a16="http://schemas.microsoft.com/office/drawing/2014/main" id="{2EDD01AD-C0A7-B0AF-9735-A144AA7A01C2}"/>
              </a:ext>
            </a:extLst>
          </p:cNvPr>
          <p:cNvPicPr>
            <a:picLocks noChangeAspect="1"/>
          </p:cNvPicPr>
          <p:nvPr/>
        </p:nvPicPr>
        <p:blipFill>
          <a:blip r:embed="rId4"/>
          <a:stretch>
            <a:fillRect/>
          </a:stretch>
        </p:blipFill>
        <p:spPr>
          <a:xfrm>
            <a:off x="367014" y="2234497"/>
            <a:ext cx="11457972" cy="2245173"/>
          </a:xfrm>
          <a:prstGeom prst="rect">
            <a:avLst/>
          </a:prstGeom>
        </p:spPr>
      </p:pic>
    </p:spTree>
    <p:extLst>
      <p:ext uri="{BB962C8B-B14F-4D97-AF65-F5344CB8AC3E}">
        <p14:creationId xmlns:p14="http://schemas.microsoft.com/office/powerpoint/2010/main" val="2121172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Success rate vs. Orbit type</a:t>
            </a:r>
            <a:endParaRPr lang="en-US" dirty="0">
              <a:solidFill>
                <a:srgbClr val="0B49CB"/>
              </a:solidFill>
            </a:endParaRPr>
          </a:p>
        </p:txBody>
      </p:sp>
      <p:pic>
        <p:nvPicPr>
          <p:cNvPr id="5" name="Picture 4">
            <a:extLst>
              <a:ext uri="{FF2B5EF4-FFF2-40B4-BE49-F238E27FC236}">
                <a16:creationId xmlns:a16="http://schemas.microsoft.com/office/drawing/2014/main" id="{513739BC-E8DA-7599-9D9B-837957B6B466}"/>
              </a:ext>
            </a:extLst>
          </p:cNvPr>
          <p:cNvPicPr>
            <a:picLocks noChangeAspect="1"/>
          </p:cNvPicPr>
          <p:nvPr/>
        </p:nvPicPr>
        <p:blipFill>
          <a:blip r:embed="rId4"/>
          <a:stretch>
            <a:fillRect/>
          </a:stretch>
        </p:blipFill>
        <p:spPr>
          <a:xfrm>
            <a:off x="3614737" y="1731137"/>
            <a:ext cx="4127183" cy="3984593"/>
          </a:xfrm>
          <a:prstGeom prst="rect">
            <a:avLst/>
          </a:prstGeom>
        </p:spPr>
      </p:pic>
    </p:spTree>
    <p:extLst>
      <p:ext uri="{BB962C8B-B14F-4D97-AF65-F5344CB8AC3E}">
        <p14:creationId xmlns:p14="http://schemas.microsoft.com/office/powerpoint/2010/main" val="2886456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Flight Number vs. Orbit type</a:t>
            </a:r>
            <a:endParaRPr lang="en-US" dirty="0">
              <a:solidFill>
                <a:srgbClr val="0B49CB"/>
              </a:solidFill>
            </a:endParaRPr>
          </a:p>
        </p:txBody>
      </p:sp>
      <p:pic>
        <p:nvPicPr>
          <p:cNvPr id="5" name="Picture 4">
            <a:extLst>
              <a:ext uri="{FF2B5EF4-FFF2-40B4-BE49-F238E27FC236}">
                <a16:creationId xmlns:a16="http://schemas.microsoft.com/office/drawing/2014/main" id="{284A4E35-C8EC-C734-1E1F-7414C391BB96}"/>
              </a:ext>
            </a:extLst>
          </p:cNvPr>
          <p:cNvPicPr>
            <a:picLocks noChangeAspect="1"/>
          </p:cNvPicPr>
          <p:nvPr/>
        </p:nvPicPr>
        <p:blipFill>
          <a:blip r:embed="rId4"/>
          <a:stretch>
            <a:fillRect/>
          </a:stretch>
        </p:blipFill>
        <p:spPr>
          <a:xfrm>
            <a:off x="420562" y="2232589"/>
            <a:ext cx="11350875" cy="2227741"/>
          </a:xfrm>
          <a:prstGeom prst="rect">
            <a:avLst/>
          </a:prstGeom>
        </p:spPr>
      </p:pic>
    </p:spTree>
    <p:extLst>
      <p:ext uri="{BB962C8B-B14F-4D97-AF65-F5344CB8AC3E}">
        <p14:creationId xmlns:p14="http://schemas.microsoft.com/office/powerpoint/2010/main" val="3241960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Mass vs. Orbit type</a:t>
            </a:r>
            <a:endParaRPr lang="en-US" dirty="0">
              <a:solidFill>
                <a:srgbClr val="0B49CB"/>
              </a:solidFill>
            </a:endParaRPr>
          </a:p>
        </p:txBody>
      </p:sp>
      <p:pic>
        <p:nvPicPr>
          <p:cNvPr id="5" name="Picture 4">
            <a:extLst>
              <a:ext uri="{FF2B5EF4-FFF2-40B4-BE49-F238E27FC236}">
                <a16:creationId xmlns:a16="http://schemas.microsoft.com/office/drawing/2014/main" id="{95E64CEA-97FC-BE11-AA36-A1EA6DF1FE4D}"/>
              </a:ext>
            </a:extLst>
          </p:cNvPr>
          <p:cNvPicPr>
            <a:picLocks noChangeAspect="1"/>
          </p:cNvPicPr>
          <p:nvPr/>
        </p:nvPicPr>
        <p:blipFill>
          <a:blip r:embed="rId4"/>
          <a:stretch>
            <a:fillRect/>
          </a:stretch>
        </p:blipFill>
        <p:spPr>
          <a:xfrm>
            <a:off x="556260" y="2232589"/>
            <a:ext cx="11079480" cy="2174477"/>
          </a:xfrm>
          <a:prstGeom prst="rect">
            <a:avLst/>
          </a:prstGeom>
        </p:spPr>
      </p:pic>
    </p:spTree>
    <p:extLst>
      <p:ext uri="{BB962C8B-B14F-4D97-AF65-F5344CB8AC3E}">
        <p14:creationId xmlns:p14="http://schemas.microsoft.com/office/powerpoint/2010/main" val="1039221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SQL – get launch site names</a:t>
            </a:r>
            <a:endParaRPr lang="en-US" dirty="0">
              <a:solidFill>
                <a:srgbClr val="0B49CB"/>
              </a:solidFill>
            </a:endParaRPr>
          </a:p>
        </p:txBody>
      </p:sp>
      <p:pic>
        <p:nvPicPr>
          <p:cNvPr id="3" name="Picture 2">
            <a:extLst>
              <a:ext uri="{FF2B5EF4-FFF2-40B4-BE49-F238E27FC236}">
                <a16:creationId xmlns:a16="http://schemas.microsoft.com/office/drawing/2014/main" id="{819DBE46-C72E-9713-9AC7-31DD530D155C}"/>
              </a:ext>
            </a:extLst>
          </p:cNvPr>
          <p:cNvPicPr>
            <a:picLocks noChangeAspect="1"/>
          </p:cNvPicPr>
          <p:nvPr/>
        </p:nvPicPr>
        <p:blipFill>
          <a:blip r:embed="rId4"/>
          <a:stretch>
            <a:fillRect/>
          </a:stretch>
        </p:blipFill>
        <p:spPr>
          <a:xfrm>
            <a:off x="1520669" y="2493137"/>
            <a:ext cx="10088823" cy="2063623"/>
          </a:xfrm>
          <a:prstGeom prst="rect">
            <a:avLst/>
          </a:prstGeom>
        </p:spPr>
      </p:pic>
    </p:spTree>
    <p:extLst>
      <p:ext uri="{BB962C8B-B14F-4D97-AF65-F5344CB8AC3E}">
        <p14:creationId xmlns:p14="http://schemas.microsoft.com/office/powerpoint/2010/main" val="2907028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SQL – </a:t>
            </a:r>
            <a:r>
              <a:rPr lang="en-IN" dirty="0"/>
              <a:t>Total payload mass</a:t>
            </a:r>
            <a:endParaRPr lang="en-US" dirty="0">
              <a:solidFill>
                <a:srgbClr val="0B49CB"/>
              </a:solidFill>
            </a:endParaRPr>
          </a:p>
        </p:txBody>
      </p:sp>
      <p:pic>
        <p:nvPicPr>
          <p:cNvPr id="5" name="Picture 4">
            <a:extLst>
              <a:ext uri="{FF2B5EF4-FFF2-40B4-BE49-F238E27FC236}">
                <a16:creationId xmlns:a16="http://schemas.microsoft.com/office/drawing/2014/main" id="{58EFF4DF-9100-AF81-8AEA-77D30C99F1A6}"/>
              </a:ext>
            </a:extLst>
          </p:cNvPr>
          <p:cNvPicPr>
            <a:picLocks noChangeAspect="1"/>
          </p:cNvPicPr>
          <p:nvPr/>
        </p:nvPicPr>
        <p:blipFill>
          <a:blip r:embed="rId4"/>
          <a:stretch>
            <a:fillRect/>
          </a:stretch>
        </p:blipFill>
        <p:spPr>
          <a:xfrm>
            <a:off x="1145371" y="2212658"/>
            <a:ext cx="10322008" cy="1505902"/>
          </a:xfrm>
          <a:prstGeom prst="rect">
            <a:avLst/>
          </a:prstGeom>
        </p:spPr>
      </p:pic>
    </p:spTree>
    <p:extLst>
      <p:ext uri="{BB962C8B-B14F-4D97-AF65-F5344CB8AC3E}">
        <p14:creationId xmlns:p14="http://schemas.microsoft.com/office/powerpoint/2010/main" val="3043113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SQL – Avg payload mass by F9 v1.1</a:t>
            </a:r>
            <a:endParaRPr lang="en-US" dirty="0">
              <a:solidFill>
                <a:srgbClr val="0B49CB"/>
              </a:solidFill>
            </a:endParaRPr>
          </a:p>
        </p:txBody>
      </p:sp>
      <p:pic>
        <p:nvPicPr>
          <p:cNvPr id="5" name="Picture 4">
            <a:extLst>
              <a:ext uri="{FF2B5EF4-FFF2-40B4-BE49-F238E27FC236}">
                <a16:creationId xmlns:a16="http://schemas.microsoft.com/office/drawing/2014/main" id="{408C35A1-060C-F087-D07E-6ECA9E93F492}"/>
              </a:ext>
            </a:extLst>
          </p:cNvPr>
          <p:cNvPicPr>
            <a:picLocks noChangeAspect="1"/>
          </p:cNvPicPr>
          <p:nvPr/>
        </p:nvPicPr>
        <p:blipFill>
          <a:blip r:embed="rId4"/>
          <a:stretch>
            <a:fillRect/>
          </a:stretch>
        </p:blipFill>
        <p:spPr>
          <a:xfrm>
            <a:off x="444263" y="2137155"/>
            <a:ext cx="11303473" cy="1621663"/>
          </a:xfrm>
          <a:prstGeom prst="rect">
            <a:avLst/>
          </a:prstGeom>
        </p:spPr>
      </p:pic>
    </p:spTree>
    <p:extLst>
      <p:ext uri="{BB962C8B-B14F-4D97-AF65-F5344CB8AC3E}">
        <p14:creationId xmlns:p14="http://schemas.microsoft.com/office/powerpoint/2010/main" val="2131050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SQL – </a:t>
            </a:r>
            <a:r>
              <a:rPr lang="en-IN" dirty="0"/>
              <a:t>First successful ground landing</a:t>
            </a:r>
            <a:endParaRPr lang="en-US" dirty="0">
              <a:solidFill>
                <a:srgbClr val="0B49CB"/>
              </a:solidFill>
            </a:endParaRPr>
          </a:p>
        </p:txBody>
      </p:sp>
      <p:pic>
        <p:nvPicPr>
          <p:cNvPr id="9" name="Picture 8">
            <a:extLst>
              <a:ext uri="{FF2B5EF4-FFF2-40B4-BE49-F238E27FC236}">
                <a16:creationId xmlns:a16="http://schemas.microsoft.com/office/drawing/2014/main" id="{31DD7CB2-CA4A-5D59-E2C3-BF8F56F0E1F1}"/>
              </a:ext>
            </a:extLst>
          </p:cNvPr>
          <p:cNvPicPr>
            <a:picLocks noChangeAspect="1"/>
          </p:cNvPicPr>
          <p:nvPr/>
        </p:nvPicPr>
        <p:blipFill>
          <a:blip r:embed="rId4"/>
          <a:stretch>
            <a:fillRect/>
          </a:stretch>
        </p:blipFill>
        <p:spPr>
          <a:xfrm>
            <a:off x="629602" y="2277427"/>
            <a:ext cx="11287417" cy="1621663"/>
          </a:xfrm>
          <a:prstGeom prst="rect">
            <a:avLst/>
          </a:prstGeom>
        </p:spPr>
      </p:pic>
    </p:spTree>
    <p:extLst>
      <p:ext uri="{BB962C8B-B14F-4D97-AF65-F5344CB8AC3E}">
        <p14:creationId xmlns:p14="http://schemas.microsoft.com/office/powerpoint/2010/main" val="3986510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SQL – </a:t>
            </a:r>
            <a:r>
              <a:rPr lang="en-IN" dirty="0"/>
              <a:t>successful landing based on payload range</a:t>
            </a:r>
            <a:endParaRPr lang="en-US" dirty="0">
              <a:solidFill>
                <a:srgbClr val="0B49CB"/>
              </a:solidFill>
            </a:endParaRPr>
          </a:p>
        </p:txBody>
      </p:sp>
      <p:pic>
        <p:nvPicPr>
          <p:cNvPr id="5" name="Picture 4">
            <a:extLst>
              <a:ext uri="{FF2B5EF4-FFF2-40B4-BE49-F238E27FC236}">
                <a16:creationId xmlns:a16="http://schemas.microsoft.com/office/drawing/2014/main" id="{F7C6BACF-89FF-93C9-659A-4A5087A60254}"/>
              </a:ext>
            </a:extLst>
          </p:cNvPr>
          <p:cNvPicPr>
            <a:picLocks noChangeAspect="1"/>
          </p:cNvPicPr>
          <p:nvPr/>
        </p:nvPicPr>
        <p:blipFill>
          <a:blip r:embed="rId4"/>
          <a:stretch>
            <a:fillRect/>
          </a:stretch>
        </p:blipFill>
        <p:spPr>
          <a:xfrm>
            <a:off x="1255932" y="2284412"/>
            <a:ext cx="9680135" cy="2145030"/>
          </a:xfrm>
          <a:prstGeom prst="rect">
            <a:avLst/>
          </a:prstGeom>
        </p:spPr>
      </p:pic>
    </p:spTree>
    <p:extLst>
      <p:ext uri="{BB962C8B-B14F-4D97-AF65-F5344CB8AC3E}">
        <p14:creationId xmlns:p14="http://schemas.microsoft.com/office/powerpoint/2010/main" val="1553576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SQL – count of outcomes</a:t>
            </a:r>
            <a:endParaRPr lang="en-US" dirty="0">
              <a:solidFill>
                <a:srgbClr val="0B49CB"/>
              </a:solidFill>
            </a:endParaRPr>
          </a:p>
        </p:txBody>
      </p:sp>
      <p:pic>
        <p:nvPicPr>
          <p:cNvPr id="5" name="Picture 4">
            <a:extLst>
              <a:ext uri="{FF2B5EF4-FFF2-40B4-BE49-F238E27FC236}">
                <a16:creationId xmlns:a16="http://schemas.microsoft.com/office/drawing/2014/main" id="{8B765939-028F-1A5D-4533-C8AD801F67D2}"/>
              </a:ext>
            </a:extLst>
          </p:cNvPr>
          <p:cNvPicPr>
            <a:picLocks noChangeAspect="1"/>
          </p:cNvPicPr>
          <p:nvPr/>
        </p:nvPicPr>
        <p:blipFill>
          <a:blip r:embed="rId4"/>
          <a:stretch>
            <a:fillRect/>
          </a:stretch>
        </p:blipFill>
        <p:spPr>
          <a:xfrm>
            <a:off x="983053" y="2466116"/>
            <a:ext cx="10830516" cy="1925767"/>
          </a:xfrm>
          <a:prstGeom prst="rect">
            <a:avLst/>
          </a:prstGeom>
        </p:spPr>
      </p:pic>
    </p:spTree>
    <p:extLst>
      <p:ext uri="{BB962C8B-B14F-4D97-AF65-F5344CB8AC3E}">
        <p14:creationId xmlns:p14="http://schemas.microsoft.com/office/powerpoint/2010/main" val="3353586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SQL – boosters payload</a:t>
            </a:r>
            <a:endParaRPr lang="en-US" dirty="0">
              <a:solidFill>
                <a:srgbClr val="0B49CB"/>
              </a:solidFill>
            </a:endParaRPr>
          </a:p>
        </p:txBody>
      </p:sp>
      <p:pic>
        <p:nvPicPr>
          <p:cNvPr id="5" name="Picture 4">
            <a:extLst>
              <a:ext uri="{FF2B5EF4-FFF2-40B4-BE49-F238E27FC236}">
                <a16:creationId xmlns:a16="http://schemas.microsoft.com/office/drawing/2014/main" id="{8D821797-D521-EB19-4644-C83B4F66D8CC}"/>
              </a:ext>
            </a:extLst>
          </p:cNvPr>
          <p:cNvPicPr>
            <a:picLocks noChangeAspect="1"/>
          </p:cNvPicPr>
          <p:nvPr/>
        </p:nvPicPr>
        <p:blipFill>
          <a:blip r:embed="rId4"/>
          <a:stretch>
            <a:fillRect/>
          </a:stretch>
        </p:blipFill>
        <p:spPr>
          <a:xfrm>
            <a:off x="770011" y="1807337"/>
            <a:ext cx="10932972" cy="3514725"/>
          </a:xfrm>
          <a:prstGeom prst="rect">
            <a:avLst/>
          </a:prstGeom>
        </p:spPr>
      </p:pic>
    </p:spTree>
    <p:extLst>
      <p:ext uri="{BB962C8B-B14F-4D97-AF65-F5344CB8AC3E}">
        <p14:creationId xmlns:p14="http://schemas.microsoft.com/office/powerpoint/2010/main" val="2918952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9983417"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We are going to use Data science methodologies to determine the success of SpaceX Falcon 9 launches. We will first do data collection, wrangling and pre processing. We will be doing some Exploratory Data Analysis to get better insights into our data and create some interactive data visualizations with it. Finally, we will predict the success of a launch using machine learning algorithms.</a:t>
            </a:r>
          </a:p>
          <a:p>
            <a:pPr>
              <a:lnSpc>
                <a:spcPct val="100000"/>
              </a:lnSpc>
              <a:spcBef>
                <a:spcPts val="1400"/>
              </a:spcBef>
            </a:pPr>
            <a:r>
              <a:rPr lang="en-US" sz="2000" dirty="0">
                <a:solidFill>
                  <a:schemeClr val="accent3">
                    <a:lumMod val="25000"/>
                  </a:schemeClr>
                </a:solidFill>
                <a:latin typeface="Abadi" panose="020B0604020104020204" pitchFamily="34" charset="0"/>
              </a:rPr>
              <a:t>Using data science techniques we found out about some parameters having an impact on the success of a launch, we used this to create ML models to predict this. In this case, the Decision tree classifier had the best performance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SQL – launches in 2015</a:t>
            </a:r>
            <a:endParaRPr lang="en-US" dirty="0">
              <a:solidFill>
                <a:srgbClr val="0B49CB"/>
              </a:solidFill>
            </a:endParaRPr>
          </a:p>
        </p:txBody>
      </p:sp>
      <p:pic>
        <p:nvPicPr>
          <p:cNvPr id="5" name="Picture 4">
            <a:extLst>
              <a:ext uri="{FF2B5EF4-FFF2-40B4-BE49-F238E27FC236}">
                <a16:creationId xmlns:a16="http://schemas.microsoft.com/office/drawing/2014/main" id="{53937917-1D80-3991-B55E-768570D8909C}"/>
              </a:ext>
            </a:extLst>
          </p:cNvPr>
          <p:cNvPicPr>
            <a:picLocks noChangeAspect="1"/>
          </p:cNvPicPr>
          <p:nvPr/>
        </p:nvPicPr>
        <p:blipFill>
          <a:blip r:embed="rId4"/>
          <a:stretch>
            <a:fillRect/>
          </a:stretch>
        </p:blipFill>
        <p:spPr>
          <a:xfrm>
            <a:off x="651205" y="2119813"/>
            <a:ext cx="10889590" cy="1892493"/>
          </a:xfrm>
          <a:prstGeom prst="rect">
            <a:avLst/>
          </a:prstGeom>
        </p:spPr>
      </p:pic>
    </p:spTree>
    <p:extLst>
      <p:ext uri="{BB962C8B-B14F-4D97-AF65-F5344CB8AC3E}">
        <p14:creationId xmlns:p14="http://schemas.microsoft.com/office/powerpoint/2010/main" val="3534412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SQL – outcome counts</a:t>
            </a:r>
            <a:endParaRPr lang="en-US" dirty="0">
              <a:solidFill>
                <a:srgbClr val="0B49CB"/>
              </a:solidFill>
            </a:endParaRPr>
          </a:p>
        </p:txBody>
      </p:sp>
      <p:pic>
        <p:nvPicPr>
          <p:cNvPr id="5" name="Picture 4">
            <a:extLst>
              <a:ext uri="{FF2B5EF4-FFF2-40B4-BE49-F238E27FC236}">
                <a16:creationId xmlns:a16="http://schemas.microsoft.com/office/drawing/2014/main" id="{6047CB27-89F3-75E9-1D8F-ECAE8D2FCF5A}"/>
              </a:ext>
            </a:extLst>
          </p:cNvPr>
          <p:cNvPicPr>
            <a:picLocks noChangeAspect="1"/>
          </p:cNvPicPr>
          <p:nvPr/>
        </p:nvPicPr>
        <p:blipFill>
          <a:blip r:embed="rId4"/>
          <a:stretch>
            <a:fillRect/>
          </a:stretch>
        </p:blipFill>
        <p:spPr>
          <a:xfrm>
            <a:off x="770011" y="1971676"/>
            <a:ext cx="9891849" cy="3169920"/>
          </a:xfrm>
          <a:prstGeom prst="rect">
            <a:avLst/>
          </a:prstGeom>
        </p:spPr>
      </p:pic>
    </p:spTree>
    <p:extLst>
      <p:ext uri="{BB962C8B-B14F-4D97-AF65-F5344CB8AC3E}">
        <p14:creationId xmlns:p14="http://schemas.microsoft.com/office/powerpoint/2010/main" val="3346873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6712830" cy="4351338"/>
          </a:xfrm>
          <a:prstGeom prst="rect">
            <a:avLst/>
          </a:prstGeom>
        </p:spPr>
        <p:txBody>
          <a:bodyPr lIns="91440" tIns="45720" rIns="91440" bIns="45720" anchor="t">
            <a:normAutofit/>
          </a:bodyPr>
          <a:lstStyle/>
          <a:p>
            <a:pPr>
              <a:lnSpc>
                <a:spcPct val="100000"/>
              </a:lnSpc>
              <a:spcBef>
                <a:spcPts val="1400"/>
              </a:spcBef>
            </a:pPr>
            <a:r>
              <a:rPr lang="en-US" sz="2000" dirty="0">
                <a:latin typeface="Abadi" panose="020B0604020104020204" pitchFamily="34" charset="0"/>
              </a:rPr>
              <a:t>Most launch sites are near the Equator, where the Earth's rotation is fastest. This rotational speed, due to inertia, helps spacecraft achieve the necessary velocity to stay in orbit when launched.</a:t>
            </a:r>
          </a:p>
          <a:p>
            <a:pPr>
              <a:lnSpc>
                <a:spcPct val="100000"/>
              </a:lnSpc>
              <a:spcBef>
                <a:spcPts val="1400"/>
              </a:spcBef>
            </a:pPr>
            <a:r>
              <a:rPr lang="en-US" sz="2000" dirty="0">
                <a:latin typeface="Abadi" panose="020B0604020104020204" pitchFamily="34" charset="0"/>
              </a:rPr>
              <a:t>Additionally, all launch sites are close to the coast, allowing rockets to be launched over the ocean, minimizing the risk of debris falling near populated areas.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launch sites</a:t>
            </a:r>
          </a:p>
        </p:txBody>
      </p:sp>
      <p:pic>
        <p:nvPicPr>
          <p:cNvPr id="6" name="Picture 5">
            <a:extLst>
              <a:ext uri="{FF2B5EF4-FFF2-40B4-BE49-F238E27FC236}">
                <a16:creationId xmlns:a16="http://schemas.microsoft.com/office/drawing/2014/main" id="{A4BDBDBB-5F88-62B8-9881-2405F08F79E9}"/>
              </a:ext>
            </a:extLst>
          </p:cNvPr>
          <p:cNvPicPr>
            <a:picLocks noChangeAspect="1"/>
          </p:cNvPicPr>
          <p:nvPr/>
        </p:nvPicPr>
        <p:blipFill>
          <a:blip r:embed="rId3"/>
          <a:stretch>
            <a:fillRect/>
          </a:stretch>
        </p:blipFill>
        <p:spPr>
          <a:xfrm>
            <a:off x="7847086" y="2113598"/>
            <a:ext cx="3438525" cy="28860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640190"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The color-coded markers allow us to quickly identify launch sites with higher success rates.</a:t>
            </a:r>
          </a:p>
          <a:p>
            <a:pPr>
              <a:spcBef>
                <a:spcPts val="1400"/>
              </a:spcBef>
            </a:pPr>
            <a:r>
              <a:rPr lang="en-US" sz="2400" dirty="0">
                <a:solidFill>
                  <a:schemeClr val="accent3">
                    <a:lumMod val="25000"/>
                  </a:schemeClr>
                </a:solidFill>
                <a:latin typeface="Abadi" panose="020B0604020104020204" pitchFamily="34" charset="0"/>
              </a:rPr>
              <a:t>Here, a green marker signifies a successful launch whereas a red marker signifies a failed launch.</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visualization on map</a:t>
            </a:r>
          </a:p>
        </p:txBody>
      </p:sp>
      <p:pic>
        <p:nvPicPr>
          <p:cNvPr id="4" name="Picture 3">
            <a:extLst>
              <a:ext uri="{FF2B5EF4-FFF2-40B4-BE49-F238E27FC236}">
                <a16:creationId xmlns:a16="http://schemas.microsoft.com/office/drawing/2014/main" id="{94906ADA-4853-16F5-A9AF-4AB469F4D4DD}"/>
              </a:ext>
            </a:extLst>
          </p:cNvPr>
          <p:cNvPicPr>
            <a:picLocks noChangeAspect="1"/>
          </p:cNvPicPr>
          <p:nvPr/>
        </p:nvPicPr>
        <p:blipFill>
          <a:blip r:embed="rId3"/>
          <a:stretch>
            <a:fillRect/>
          </a:stretch>
        </p:blipFill>
        <p:spPr>
          <a:xfrm>
            <a:off x="5702779" y="1825625"/>
            <a:ext cx="6023986" cy="405837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0671"/>
            <a:ext cx="366483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map depicts the various proximities to the launch site for an easy understanding</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the given screenshot, we see that the ocean is 0.9km from the launch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a launch site</a:t>
            </a:r>
          </a:p>
        </p:txBody>
      </p:sp>
      <p:pic>
        <p:nvPicPr>
          <p:cNvPr id="4" name="Picture 3">
            <a:extLst>
              <a:ext uri="{FF2B5EF4-FFF2-40B4-BE49-F238E27FC236}">
                <a16:creationId xmlns:a16="http://schemas.microsoft.com/office/drawing/2014/main" id="{7C510BC5-1283-898D-3352-1C203BE61C71}"/>
              </a:ext>
            </a:extLst>
          </p:cNvPr>
          <p:cNvPicPr>
            <a:picLocks noChangeAspect="1"/>
          </p:cNvPicPr>
          <p:nvPr/>
        </p:nvPicPr>
        <p:blipFill>
          <a:blip r:embed="rId3"/>
          <a:stretch>
            <a:fillRect/>
          </a:stretch>
        </p:blipFill>
        <p:spPr>
          <a:xfrm>
            <a:off x="4632960" y="1920572"/>
            <a:ext cx="7010205" cy="327212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57923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see in the pie chart the counts of successful launches for each site.</a:t>
            </a:r>
          </a:p>
          <a:p>
            <a:pPr>
              <a:lnSpc>
                <a:spcPct val="100000"/>
              </a:lnSpc>
              <a:spcBef>
                <a:spcPts val="1400"/>
              </a:spcBef>
            </a:pPr>
            <a:r>
              <a:rPr lang="en-US" sz="2200" dirty="0">
                <a:solidFill>
                  <a:schemeClr val="accent3">
                    <a:lumMod val="25000"/>
                  </a:schemeClr>
                </a:solidFill>
                <a:latin typeface="Abadi"/>
              </a:rPr>
              <a:t>We can derive that the KSC LC-39A launch site has the most successful launches so far.</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a:t>
            </a:r>
          </a:p>
        </p:txBody>
      </p:sp>
      <p:pic>
        <p:nvPicPr>
          <p:cNvPr id="4" name="Picture 3">
            <a:extLst>
              <a:ext uri="{FF2B5EF4-FFF2-40B4-BE49-F238E27FC236}">
                <a16:creationId xmlns:a16="http://schemas.microsoft.com/office/drawing/2014/main" id="{36A253CA-82A3-45FB-D7D1-AECF72535CFD}"/>
              </a:ext>
            </a:extLst>
          </p:cNvPr>
          <p:cNvPicPr>
            <a:picLocks noChangeAspect="1"/>
          </p:cNvPicPr>
          <p:nvPr/>
        </p:nvPicPr>
        <p:blipFill>
          <a:blip r:embed="rId3"/>
          <a:stretch>
            <a:fillRect/>
          </a:stretch>
        </p:blipFill>
        <p:spPr>
          <a:xfrm>
            <a:off x="5712492" y="2296027"/>
            <a:ext cx="5745480" cy="283753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376177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pie chart, we can see that the site has a success rate of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7" name="Picture 6">
            <a:extLst>
              <a:ext uri="{FF2B5EF4-FFF2-40B4-BE49-F238E27FC236}">
                <a16:creationId xmlns:a16="http://schemas.microsoft.com/office/drawing/2014/main" id="{E0DE4B4B-D9A7-F728-5E47-94EEC5190B9D}"/>
              </a:ext>
            </a:extLst>
          </p:cNvPr>
          <p:cNvPicPr>
            <a:picLocks noChangeAspect="1"/>
          </p:cNvPicPr>
          <p:nvPr/>
        </p:nvPicPr>
        <p:blipFill>
          <a:blip r:embed="rId3"/>
          <a:stretch>
            <a:fillRect/>
          </a:stretch>
        </p:blipFill>
        <p:spPr>
          <a:xfrm>
            <a:off x="5475253" y="2644072"/>
            <a:ext cx="5982719" cy="24308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376177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scatter plot, we can visualize the relation between the payload mass and launch outcome.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a:t>
            </a:r>
          </a:p>
        </p:txBody>
      </p:sp>
      <p:pic>
        <p:nvPicPr>
          <p:cNvPr id="4" name="Picture 3">
            <a:extLst>
              <a:ext uri="{FF2B5EF4-FFF2-40B4-BE49-F238E27FC236}">
                <a16:creationId xmlns:a16="http://schemas.microsoft.com/office/drawing/2014/main" id="{0BD86410-3FC1-FCF1-0E35-5AEB563AA4EF}"/>
              </a:ext>
            </a:extLst>
          </p:cNvPr>
          <p:cNvPicPr>
            <a:picLocks noChangeAspect="1"/>
          </p:cNvPicPr>
          <p:nvPr/>
        </p:nvPicPr>
        <p:blipFill>
          <a:blip r:embed="rId3"/>
          <a:stretch>
            <a:fillRect/>
          </a:stretch>
        </p:blipFill>
        <p:spPr>
          <a:xfrm>
            <a:off x="6015955" y="1825625"/>
            <a:ext cx="5397634" cy="3913924"/>
          </a:xfrm>
          <a:prstGeom prst="rect">
            <a:avLst/>
          </a:prstGeom>
        </p:spPr>
      </p:pic>
    </p:spTree>
    <p:extLst>
      <p:ext uri="{BB962C8B-B14F-4D97-AF65-F5344CB8AC3E}">
        <p14:creationId xmlns:p14="http://schemas.microsoft.com/office/powerpoint/2010/main" val="1046622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9998863" cy="32393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tx1"/>
                </a:solidFill>
                <a:latin typeface="Abadi" panose="020B0604020104020204" pitchFamily="34" charset="0"/>
              </a:rPr>
              <a:t>SpaceX, the Falcon 9 is a reusable rocket designed to transport payloads into orbit, reducing the cost of space missions with numerous launches since its inception. This project aims to leverage data science methodologies to analyze this rich dataset, providing deeper insights into the factors that influence the success of these launches </a:t>
            </a:r>
          </a:p>
          <a:p>
            <a:pPr>
              <a:spcBef>
                <a:spcPts val="1400"/>
              </a:spcBef>
            </a:pPr>
            <a:r>
              <a:rPr lang="en-US" sz="2000" dirty="0">
                <a:solidFill>
                  <a:schemeClr val="tx1"/>
                </a:solidFill>
                <a:latin typeface="Abadi" panose="020B0604020104020204" pitchFamily="34" charset="0"/>
              </a:rPr>
              <a:t>In this project, we seek to address several key questions that are critical to understanding and predicting the success of SpaceX Falcon 9 launches. Firstly, what are the most significant factors that determine the success or failure of a launch? We aim to analyze various features such as payload mass, launch site, weather conditions, and booster versions to identify their impact on mission outcomes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We see that although all models have performed relatively well, the decision tree classifier has outperformed the remaining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1719897-5819-1903-28B5-6B05718B89FD}"/>
              </a:ext>
            </a:extLst>
          </p:cNvPr>
          <p:cNvPicPr>
            <a:picLocks noChangeAspect="1"/>
          </p:cNvPicPr>
          <p:nvPr/>
        </p:nvPicPr>
        <p:blipFill>
          <a:blip r:embed="rId3"/>
          <a:stretch>
            <a:fillRect/>
          </a:stretch>
        </p:blipFill>
        <p:spPr>
          <a:xfrm>
            <a:off x="6755021" y="2004026"/>
            <a:ext cx="4905345" cy="310521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90051" y="2057400"/>
            <a:ext cx="504825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the Confusion matrix of the Decision tree classifier which has a total of 14 correct predictions out of 18.</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0" name="Picture 2">
            <a:extLst>
              <a:ext uri="{FF2B5EF4-FFF2-40B4-BE49-F238E27FC236}">
                <a16:creationId xmlns:a16="http://schemas.microsoft.com/office/drawing/2014/main" id="{ABD04643-6B4B-46C4-27FB-E745CC611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435" y="1691698"/>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697190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EDA we found that low payload mass show higher chance of success of launch.</a:t>
            </a:r>
          </a:p>
          <a:p>
            <a:pPr>
              <a:lnSpc>
                <a:spcPct val="100000"/>
              </a:lnSpc>
              <a:spcBef>
                <a:spcPts val="1400"/>
              </a:spcBef>
            </a:pPr>
            <a:r>
              <a:rPr lang="en-US" sz="2200" dirty="0">
                <a:solidFill>
                  <a:schemeClr val="accent3">
                    <a:lumMod val="25000"/>
                  </a:schemeClr>
                </a:solidFill>
                <a:latin typeface="Abadi" panose="020B0604020104020204" pitchFamily="34" charset="0"/>
              </a:rPr>
              <a:t>Using the maps, we found out that most launch sites are nearby equator and also closer to coast line.</a:t>
            </a:r>
          </a:p>
          <a:p>
            <a:pPr>
              <a:lnSpc>
                <a:spcPct val="100000"/>
              </a:lnSpc>
              <a:spcBef>
                <a:spcPts val="1400"/>
              </a:spcBef>
            </a:pPr>
            <a:r>
              <a:rPr lang="en-US" sz="2200" dirty="0">
                <a:solidFill>
                  <a:schemeClr val="accent3">
                    <a:lumMod val="25000"/>
                  </a:schemeClr>
                </a:solidFill>
                <a:latin typeface="Abadi" panose="020B0604020104020204" pitchFamily="34" charset="0"/>
              </a:rPr>
              <a:t>The KSC LC-39A has the highest success rate for Falcon 9 launch.</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is the best model for this project and can be used for launch outcome prediction</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rates have increased with time thanks to advancing technologies.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API’s and web scraping techniques are used.</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is understood and transformed into a pre processed form.</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is trained and tested on different models and with different hyperparameters to determine the best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000" dirty="0">
                <a:latin typeface="Abadi" panose="020B0604020104020204" pitchFamily="34" charset="0"/>
              </a:rPr>
              <a:t>The data collection process for this project involves utilizing the SpaceX API, a comprehensive and publicly available interface that provides detailed information about SpaceX launches</a:t>
            </a:r>
          </a:p>
          <a:p>
            <a:pPr>
              <a:lnSpc>
                <a:spcPct val="100000"/>
              </a:lnSpc>
              <a:spcBef>
                <a:spcPts val="1400"/>
              </a:spcBef>
            </a:pPr>
            <a:r>
              <a:rPr lang="en-US" sz="2000" dirty="0">
                <a:latin typeface="Abadi" panose="020B0604020104020204" pitchFamily="34" charset="0"/>
              </a:rPr>
              <a:t>The API used for data collection was: https://api.spacexdata.com/v4/rockets /. </a:t>
            </a:r>
          </a:p>
          <a:p>
            <a:pPr>
              <a:lnSpc>
                <a:spcPct val="100000"/>
              </a:lnSpc>
              <a:spcBef>
                <a:spcPts val="1400"/>
              </a:spcBef>
            </a:pPr>
            <a:r>
              <a:rPr lang="en-US" sz="2000" dirty="0">
                <a:latin typeface="Abadi" panose="020B0604020104020204" pitchFamily="34" charset="0"/>
              </a:rPr>
              <a:t>To collect this data, we first establish a connection to the API endpoint using HTTP requests. By sending GET requests to </a:t>
            </a:r>
            <a:r>
              <a:rPr lang="en-US" sz="1100" dirty="0"/>
              <a:t>specific</a:t>
            </a:r>
            <a:r>
              <a:rPr lang="en-US" sz="2000" dirty="0">
                <a:latin typeface="Abadi" panose="020B0604020104020204" pitchFamily="34" charset="0"/>
              </a:rPr>
              <a:t> endpoints, we retrieve the relevant datasets in JSON format. These datasets are then parsed and converted into structured formats, such as Pandas Data Frames, for easier manipulation and analysis</a:t>
            </a:r>
          </a:p>
          <a:p>
            <a:pPr marL="0" indent="0">
              <a:buNone/>
            </a:pPr>
            <a:endParaRPr lang="en-US" sz="20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chemeClr val="accent3">
                    <a:lumMod val="25000"/>
                  </a:schemeClr>
                </a:solidFill>
                <a:latin typeface="Abadi" panose="020B0604020104020204" pitchFamily="34" charset="0"/>
                <a:hlinkClick r:id="rId3"/>
              </a:rPr>
              <a:t>https://github.com/prashanthb-1999/Data-Science/blob/main/Lab11.ipynb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6F0CFEBA-0691-A594-9C76-E42B18BC314E}"/>
              </a:ext>
            </a:extLst>
          </p:cNvPr>
          <p:cNvGraphicFramePr/>
          <p:nvPr>
            <p:extLst>
              <p:ext uri="{D42A27DB-BD31-4B8C-83A1-F6EECF244321}">
                <p14:modId xmlns:p14="http://schemas.microsoft.com/office/powerpoint/2010/main" val="3488833421"/>
              </p:ext>
            </p:extLst>
          </p:nvPr>
        </p:nvGraphicFramePr>
        <p:xfrm>
          <a:off x="5848049" y="1758103"/>
          <a:ext cx="5461000" cy="37608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chemeClr val="accent3">
                    <a:lumMod val="25000"/>
                  </a:schemeClr>
                </a:solidFill>
                <a:latin typeface="Abadi" panose="020B0604020104020204" pitchFamily="34" charset="0"/>
                <a:hlinkClick r:id="rId3"/>
              </a:rPr>
              <a:t>https://github.com/prashanthb-1999/Data-Science/blob/main/Lab12.ipynb</a:t>
            </a:r>
            <a:r>
              <a:rPr lang="en-US" sz="2200" dirty="0">
                <a:solidFill>
                  <a:schemeClr val="accent3">
                    <a:lumMod val="25000"/>
                  </a:schemeClr>
                </a:solidFill>
                <a:latin typeface="Abadi" panose="020B0604020104020204" pitchFamily="34" charset="0"/>
              </a:rPr>
              <a:t> </a:t>
            </a:r>
            <a:endParaRPr lang="en-US" sz="2400" dirty="0"/>
          </a:p>
          <a:p>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graphicFrame>
        <p:nvGraphicFramePr>
          <p:cNvPr id="5" name="Diagram 4">
            <a:extLst>
              <a:ext uri="{FF2B5EF4-FFF2-40B4-BE49-F238E27FC236}">
                <a16:creationId xmlns:a16="http://schemas.microsoft.com/office/drawing/2014/main" id="{94F40F59-6548-0B8C-1D5D-475EE2211BEA}"/>
              </a:ext>
            </a:extLst>
          </p:cNvPr>
          <p:cNvGraphicFramePr/>
          <p:nvPr>
            <p:extLst>
              <p:ext uri="{D42A27DB-BD31-4B8C-83A1-F6EECF244321}">
                <p14:modId xmlns:p14="http://schemas.microsoft.com/office/powerpoint/2010/main" val="385974472"/>
              </p:ext>
            </p:extLst>
          </p:nvPr>
        </p:nvGraphicFramePr>
        <p:xfrm>
          <a:off x="5848049" y="1758103"/>
          <a:ext cx="5461000" cy="37608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164</TotalTime>
  <Words>1968</Words>
  <Application>Microsoft Office PowerPoint</Application>
  <PresentationFormat>Widescreen</PresentationFormat>
  <Paragraphs>201</Paragraphs>
  <Slides>45</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Prashanth Bandlamudi</cp:lastModifiedBy>
  <cp:revision>237</cp:revision>
  <dcterms:created xsi:type="dcterms:W3CDTF">2021-04-29T18:58:34Z</dcterms:created>
  <dcterms:modified xsi:type="dcterms:W3CDTF">2024-07-23T13:41:19Z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